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7023100" cy="93091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Impact" panose="020B0806030902050204" pitchFamily="34" charset="0"/>
      <p:regular r:id="rId40"/>
    </p:embeddedFont>
    <p:embeddedFont>
      <p:font typeface="Rufina" panose="02000503080000020004" pitchFamily="2" charset="77"/>
      <p:regular r:id="rId41"/>
      <p:bold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106" d="100"/>
          <a:sy n="106" d="100"/>
        </p:scale>
        <p:origin x="26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Greg</a:t>
            </a: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0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Pam 12:15</a:t>
            </a:r>
            <a:endParaRPr/>
          </a:p>
        </p:txBody>
      </p:sp>
      <p:sp>
        <p:nvSpPr>
          <p:cNvPr id="168" name="Google Shape;168;p1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/>
              <a:t>Pam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Establish a professional development plan with broad goals 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Define the steps to get you to each goal – include timelines </a:t>
            </a:r>
            <a:endParaRPr sz="1400"/>
          </a:p>
        </p:txBody>
      </p:sp>
      <p:sp>
        <p:nvSpPr>
          <p:cNvPr id="178" name="Google Shape;178;p1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Pam 12:20</a:t>
            </a:r>
            <a:endParaRPr/>
          </a:p>
        </p:txBody>
      </p:sp>
      <p:sp>
        <p:nvSpPr>
          <p:cNvPr id="188" name="Google Shape;188;p1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think is the most important part of a professional development plan? (Put responses into chat box)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Benny 12:25</a:t>
            </a:r>
            <a:endParaRPr/>
          </a:p>
        </p:txBody>
      </p:sp>
      <p:sp>
        <p:nvSpPr>
          <p:cNvPr id="207" name="Google Shape;207;p27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2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Benny </a:t>
            </a:r>
            <a:endParaRPr/>
          </a:p>
        </p:txBody>
      </p:sp>
      <p:sp>
        <p:nvSpPr>
          <p:cNvPr id="217" name="Google Shape;217;p2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2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Benny</a:t>
            </a:r>
            <a:endParaRPr/>
          </a:p>
        </p:txBody>
      </p:sp>
      <p:sp>
        <p:nvSpPr>
          <p:cNvPr id="227" name="Google Shape;227;p26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Benny 12:30</a:t>
            </a:r>
            <a:endParaRPr/>
          </a:p>
        </p:txBody>
      </p:sp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area do you think is strongest for you?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branding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plan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 or meeting more people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Mentorship relationships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Other: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8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 12:35</a:t>
            </a:r>
            <a:endParaRPr/>
          </a:p>
        </p:txBody>
      </p:sp>
      <p:sp>
        <p:nvSpPr>
          <p:cNvPr id="256" name="Google Shape;256;p17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Greg</a:t>
            </a:r>
            <a:endParaRPr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 </a:t>
            </a:r>
            <a:endParaRPr/>
          </a:p>
        </p:txBody>
      </p:sp>
      <p:sp>
        <p:nvSpPr>
          <p:cNvPr id="266" name="Google Shape;266;p2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 12:40</a:t>
            </a:r>
            <a:endParaRPr/>
          </a:p>
        </p:txBody>
      </p:sp>
      <p:sp>
        <p:nvSpPr>
          <p:cNvPr id="276" name="Google Shape;276;p24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area do you need to work on most?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branding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plan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Networking or meeting more people</a:t>
            </a:r>
            <a:endParaRPr/>
          </a:p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Other: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6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c7908402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7c79084029_0_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Pam 12:45</a:t>
            </a:r>
            <a:endParaRPr/>
          </a:p>
        </p:txBody>
      </p:sp>
      <p:sp>
        <p:nvSpPr>
          <p:cNvPr id="295" name="Google Shape;295;g7c79084029_0_5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2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Pam</a:t>
            </a:r>
            <a:endParaRPr/>
          </a:p>
        </p:txBody>
      </p:sp>
      <p:sp>
        <p:nvSpPr>
          <p:cNvPr id="305" name="Google Shape;305;p12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you looking for new employment? Yes or No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Comment: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What else can we cover today that you thought we’d cover or that you have questions on?</a:t>
            </a:r>
            <a:endParaRPr/>
          </a:p>
          <a:p>
            <a:pPr marL="174982" lvl="0" indent="-9878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17" name="Google Shape;317;p14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Summary 12:50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Benny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</a:t>
            </a:r>
            <a:endParaRPr/>
          </a:p>
        </p:txBody>
      </p:sp>
      <p:sp>
        <p:nvSpPr>
          <p:cNvPr id="326" name="Google Shape;326;p28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Yuliya 12:55</a:t>
            </a:r>
            <a:endParaRPr b="1"/>
          </a:p>
        </p:txBody>
      </p:sp>
      <p:sp>
        <p:nvSpPr>
          <p:cNvPr id="335" name="Google Shape;33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Yuliya 12:55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Here are services I provide, ambassadors you can connect with you, help you with your career goal</a:t>
            </a:r>
            <a:endParaRPr b="1"/>
          </a:p>
        </p:txBody>
      </p:sp>
      <p:sp>
        <p:nvSpPr>
          <p:cNvPr id="342" name="Google Shape;3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31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Yuliya and Greg</a:t>
            </a:r>
            <a:endParaRPr/>
          </a:p>
        </p:txBody>
      </p:sp>
      <p:sp>
        <p:nvSpPr>
          <p:cNvPr id="353" name="Google Shape;353;p31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Yuliya 12:03</a:t>
            </a: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Yuliya</a:t>
            </a:r>
            <a:endParaRPr b="1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Yuliya</a:t>
            </a: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daf6279b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00" cy="314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6daf6279b9_2_0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00" cy="3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Yuliya 12:08</a:t>
            </a:r>
            <a:endParaRPr b="1"/>
          </a:p>
        </p:txBody>
      </p:sp>
      <p:sp>
        <p:nvSpPr>
          <p:cNvPr id="130" name="Google Shape;130;g6daf6279b9_2_0:notes"/>
          <p:cNvSpPr txBox="1">
            <a:spLocks noGrp="1"/>
          </p:cNvSpPr>
          <p:nvPr>
            <p:ph type="sldNum" idx="12"/>
          </p:nvPr>
        </p:nvSpPr>
        <p:spPr>
          <a:xfrm>
            <a:off x="3978132" y="8842030"/>
            <a:ext cx="30432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1"/>
              <a:t>Mark 12:10</a:t>
            </a:r>
            <a:endParaRPr sz="1800" b="1"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1"/>
              <a:t>Pam 12:12</a:t>
            </a:r>
            <a:endParaRPr sz="1800" b="1"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25" rIns="93300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1"/>
              <a:t>Benny 12:14</a:t>
            </a:r>
            <a:endParaRPr sz="1800" b="1"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Full Image 1">
  <p:cSld name="Title Slide - Full Imag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0" y="0"/>
            <a:ext cx="12192000" cy="55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0" y="5587320"/>
            <a:ext cx="12192000" cy="127068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066801" y="1637759"/>
            <a:ext cx="5375563" cy="348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8000"/>
              <a:buFont typeface="Impact"/>
              <a:buNone/>
              <a:defRPr sz="8000" cap="none">
                <a:solidFill>
                  <a:srgbClr val="DC4405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0781" y="5692095"/>
            <a:ext cx="3270437" cy="104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hite - No Crest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- White - No Crest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eorgia"/>
              <a:buNone/>
              <a:defRPr sz="3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  <a:defRPr sz="32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 sz="28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 sz="24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 sz="20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- White - No Crest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eorgia"/>
              <a:buNone/>
              <a:defRPr sz="32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 - No Crest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White - No Cres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Black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1066801" y="1866358"/>
            <a:ext cx="10058400" cy="37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8000"/>
              <a:buFont typeface="Impact"/>
              <a:buNone/>
              <a:defRPr sz="8000" cap="none">
                <a:solidFill>
                  <a:srgbClr val="DC4405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39150" y="5493828"/>
            <a:ext cx="3314705" cy="1058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Orange - No Crest">
  <p:cSld name="Title Slide - Orange - No Cre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C440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1066801" y="1866358"/>
            <a:ext cx="10058400" cy="37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Impact"/>
              <a:buNone/>
              <a:defRPr sz="8000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56685" y="5493964"/>
            <a:ext cx="3270437" cy="1044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White - No Crest">
  <p:cSld name="Title Slide - White - No Cres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1066801" y="1866358"/>
            <a:ext cx="10058400" cy="3748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4405"/>
              </a:buClr>
              <a:buSzPts val="8000"/>
              <a:buFont typeface="Impact"/>
              <a:buNone/>
              <a:defRPr sz="8000" cap="none">
                <a:solidFill>
                  <a:srgbClr val="DC4405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1066801" y="544353"/>
            <a:ext cx="10058400" cy="45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50396" y="5347017"/>
            <a:ext cx="3483016" cy="143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White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Georgia"/>
              <a:buNone/>
              <a:defRPr sz="6600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2000"/>
              <a:buNone/>
              <a:defRPr sz="2000">
                <a:solidFill>
                  <a:srgbClr val="E591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800"/>
              <a:buNone/>
              <a:defRPr sz="1800">
                <a:solidFill>
                  <a:srgbClr val="E591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59188"/>
              </a:buClr>
              <a:buSzPts val="1600"/>
              <a:buNone/>
              <a:defRPr sz="1600">
                <a:solidFill>
                  <a:srgbClr val="E591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White - No Cres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- White - No Crest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Georgia"/>
              <a:buNone/>
              <a:defRPr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228600" y="209550"/>
            <a:ext cx="11725275" cy="6429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fina"/>
              <a:buNone/>
              <a:defRPr sz="4400" b="1" i="0" u="none" strike="noStrike" cap="none">
                <a:solidFill>
                  <a:schemeClr val="lt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|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4379238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inkedin.com/groups/8313371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ace.oregonstate.ed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ualum.com/career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590421" y="2402958"/>
            <a:ext cx="4991672" cy="273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latin typeface="Rufina"/>
                <a:ea typeface="Rufina"/>
                <a:cs typeface="Rufina"/>
                <a:sym typeface="Rufina"/>
              </a:rPr>
              <a:t>How to Professionally</a:t>
            </a:r>
            <a:br>
              <a:rPr lang="en-US" sz="3200">
                <a:latin typeface="Rufina"/>
                <a:ea typeface="Rufina"/>
                <a:cs typeface="Rufina"/>
                <a:sym typeface="Rufina"/>
              </a:rPr>
            </a:br>
            <a:r>
              <a:rPr lang="en-US" sz="3200">
                <a:latin typeface="Rufina"/>
                <a:ea typeface="Rufina"/>
                <a:cs typeface="Rufina"/>
                <a:sym typeface="Rufina"/>
              </a:rPr>
              <a:t>Develop Yourself</a:t>
            </a:r>
            <a:endParaRPr sz="3200" b="1"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518160" y="312757"/>
            <a:ext cx="2912305" cy="78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OSU </a:t>
            </a:r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421" y="191844"/>
            <a:ext cx="3411940" cy="8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1554" y="1577119"/>
            <a:ext cx="5715000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Start where you are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3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942025" y="1690825"/>
            <a:ext cx="5275500" cy="3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</a:pPr>
            <a:r>
              <a:rPr lang="en-US" sz="3000">
                <a:solidFill>
                  <a:schemeClr val="dk2"/>
                </a:solidFill>
              </a:rPr>
              <a:t>Assess where you are now</a:t>
            </a:r>
            <a:endParaRPr sz="30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</a:pPr>
            <a:r>
              <a:rPr lang="en-US" sz="3000">
                <a:solidFill>
                  <a:schemeClr val="dk2"/>
                </a:solidFill>
              </a:rPr>
              <a:t>Do a SWOT analysis</a:t>
            </a:r>
            <a:endParaRPr sz="2400">
              <a:solidFill>
                <a:schemeClr val="dk2"/>
              </a:solidFill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</a:pPr>
            <a:r>
              <a:rPr lang="en-US" sz="3000">
                <a:solidFill>
                  <a:schemeClr val="dk2"/>
                </a:solidFill>
              </a:rPr>
              <a:t>Determine Strengths, Weaknesses, Opportunities and Threats in your career</a:t>
            </a:r>
            <a:endParaRPr sz="3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7526" y="1982325"/>
            <a:ext cx="5602625" cy="313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Planning and Goal Setting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4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838200" y="1631175"/>
            <a:ext cx="5944500" cy="3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3600">
                <a:solidFill>
                  <a:schemeClr val="dk2"/>
                </a:solidFill>
              </a:rPr>
              <a:t>Establish broad goals </a:t>
            </a:r>
            <a:endParaRPr sz="3600">
              <a:solidFill>
                <a:schemeClr val="dk2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sz="3600">
                <a:solidFill>
                  <a:schemeClr val="dk2"/>
                </a:solidFill>
              </a:rPr>
              <a:t>Define the steps and include timelines 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900" y="1690825"/>
            <a:ext cx="4728076" cy="36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Professional Growth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5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193" name="Google Shape;193;p25"/>
          <p:cNvSpPr txBox="1"/>
          <p:nvPr/>
        </p:nvSpPr>
        <p:spPr>
          <a:xfrm>
            <a:off x="838200" y="1690675"/>
            <a:ext cx="7532100" cy="3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Get involved in professional organizations</a:t>
            </a:r>
            <a:endParaRPr/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Read professional journals or articles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Look for young leaders organizations</a:t>
            </a:r>
            <a:endParaRPr sz="3600">
              <a:solidFill>
                <a:schemeClr val="dk2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LinkedIn</a:t>
            </a:r>
            <a:endParaRPr sz="3600">
              <a:solidFill>
                <a:schemeClr val="dk2"/>
              </a:solidFill>
            </a:endParaRPr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6905" y="3518700"/>
            <a:ext cx="4686322" cy="263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Poll question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6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203" name="Google Shape;20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025" y="1690688"/>
            <a:ext cx="8058450" cy="42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Motivation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7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838199" y="1690675"/>
            <a:ext cx="505264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Find something you enjoy doing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Have people in your circle who encourage you and who you encourage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050" y="1580400"/>
            <a:ext cx="5582349" cy="414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Build your skills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8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22" name="Google Shape;222;p28"/>
          <p:cNvSpPr txBox="1"/>
          <p:nvPr/>
        </p:nvSpPr>
        <p:spPr>
          <a:xfrm>
            <a:off x="838200" y="1690675"/>
            <a:ext cx="5716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Understand your strengths and value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Build your skills with continuing education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999" y="1854950"/>
            <a:ext cx="5716200" cy="322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Personal brand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1" name="Google Shape;231;p29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838199" y="1690825"/>
            <a:ext cx="6617677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Create a cohesive values and mission statement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What words describe you?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Values alignment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075" y="1446225"/>
            <a:ext cx="3687725" cy="368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Mentorship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42" name="Google Shape;242;p30"/>
          <p:cNvSpPr txBox="1"/>
          <p:nvPr/>
        </p:nvSpPr>
        <p:spPr>
          <a:xfrm>
            <a:off x="838200" y="1690825"/>
            <a:ext cx="6485700" cy="4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Find people </a:t>
            </a:r>
            <a:r>
              <a:rPr lang="en-US" sz="3600">
                <a:solidFill>
                  <a:schemeClr val="dk2"/>
                </a:solidFill>
              </a:rPr>
              <a:t>that do 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you want to do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Find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sounding boards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Variety of mentors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950" y="1781649"/>
            <a:ext cx="4320100" cy="32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oll question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1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025" y="1690688"/>
            <a:ext cx="8058450" cy="42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Connecting with others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2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61" name="Google Shape;261;p32"/>
          <p:cNvSpPr txBox="1"/>
          <p:nvPr/>
        </p:nvSpPr>
        <p:spPr>
          <a:xfrm>
            <a:off x="838200" y="1690675"/>
            <a:ext cx="5469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Plan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to meet new people </a:t>
            </a:r>
            <a:endParaRPr sz="3600">
              <a:solidFill>
                <a:schemeClr val="dk2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T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reat networking as most important job you have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000" y="2018600"/>
            <a:ext cx="4963050" cy="33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518160" y="312757"/>
            <a:ext cx="2912305" cy="78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OSU </a:t>
            </a:r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1" y="-145966"/>
            <a:ext cx="12192000" cy="57334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1433950" y="1999750"/>
            <a:ext cx="7354800" cy="2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Introduction to WorkSpace and Yuliya Dennis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 and Follow Up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●"/>
            </a:pPr>
            <a:r>
              <a:rPr lang="en-US"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Info and QA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1586345" y="482270"/>
            <a:ext cx="8088965" cy="56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214313" marR="0" lvl="0" indent="-2143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How to network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0" name="Google Shape;270;p33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838200" y="1690675"/>
            <a:ext cx="8019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>
                <a:solidFill>
                  <a:schemeClr val="dk2"/>
                </a:solidFill>
              </a:rPr>
              <a:t>Allocate significant time in your schedule</a:t>
            </a: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time for meetings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○"/>
            </a:pPr>
            <a:r>
              <a:rPr lang="en-US" sz="3000">
                <a:solidFill>
                  <a:schemeClr val="dk2"/>
                </a:solidFill>
              </a:rPr>
              <a:t>Referrals - business, family, friends</a:t>
            </a:r>
            <a:endParaRPr sz="3000">
              <a:solidFill>
                <a:schemeClr val="dk2"/>
              </a:solidFill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○"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About 20 minutes</a:t>
            </a:r>
            <a:endParaRPr sz="3000"/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Char char="○"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you were in my position, </a:t>
            </a: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who would you talk to?</a:t>
            </a:r>
            <a:endParaRPr sz="3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3925" y="3528350"/>
            <a:ext cx="5000250" cy="25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Keeping track of it all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81" name="Google Shape;281;p34"/>
          <p:cNvSpPr txBox="1"/>
          <p:nvPr/>
        </p:nvSpPr>
        <p:spPr>
          <a:xfrm>
            <a:off x="715107" y="1690825"/>
            <a:ext cx="826327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LinkedIn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Spreadsheet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Business cards</a:t>
            </a:r>
            <a:endParaRPr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950" y="2009050"/>
            <a:ext cx="6040942" cy="368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oll question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5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9000" y="1542725"/>
            <a:ext cx="8569722" cy="449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Networking at an Event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6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p36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300" name="Google Shape;300;p36"/>
          <p:cNvSpPr txBox="1"/>
          <p:nvPr/>
        </p:nvSpPr>
        <p:spPr>
          <a:xfrm>
            <a:off x="838200" y="1690675"/>
            <a:ext cx="5765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Be focused 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Have an elevator pitch 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Limit your time talking to each person 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Have a card ready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Ask for a meeting </a:t>
            </a:r>
            <a:endParaRPr sz="3600">
              <a:solidFill>
                <a:schemeClr val="dk2"/>
              </a:solidFill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674" y="3387925"/>
            <a:ext cx="5241001" cy="27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601250" y="365125"/>
            <a:ext cx="11160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Build Your Network With Involvement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7"/>
          <p:cNvSpPr txBox="1">
            <a:spLocks noGrp="1"/>
          </p:cNvSpPr>
          <p:nvPr>
            <p:ph type="ftr" idx="11"/>
          </p:nvPr>
        </p:nvSpPr>
        <p:spPr>
          <a:xfrm>
            <a:off x="4038700" y="626152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9" name="Google Shape;309;p37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310" name="Google Shape;310;p37"/>
          <p:cNvSpPr txBox="1"/>
          <p:nvPr/>
        </p:nvSpPr>
        <p:spPr>
          <a:xfrm>
            <a:off x="695200" y="1454975"/>
            <a:ext cx="6538500" cy="4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Join a civic board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Write an article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Post work related articles or thoughts on social media</a:t>
            </a:r>
            <a:endParaRPr sz="3600">
              <a:solidFill>
                <a:schemeClr val="dk2"/>
              </a:solidFill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>
                <a:solidFill>
                  <a:schemeClr val="dk2"/>
                </a:solidFill>
              </a:rPr>
              <a:t>Use LinkedIn</a:t>
            </a:r>
            <a:endParaRPr sz="360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2"/>
              </a:solidFill>
            </a:endParaRPr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9425" y="1626175"/>
            <a:ext cx="2292400" cy="17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2925" y="13397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7860" y="3482900"/>
            <a:ext cx="3939339" cy="1793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Poll question 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 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8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1" name="Google Shape;321;p38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0025" y="1690688"/>
            <a:ext cx="8058450" cy="423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Summary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9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p39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331" name="Google Shape;331;p39"/>
          <p:cNvSpPr txBox="1"/>
          <p:nvPr/>
        </p:nvSpPr>
        <p:spPr>
          <a:xfrm>
            <a:off x="466060" y="1690688"/>
            <a:ext cx="572208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2"/>
                </a:solidFill>
              </a:rPr>
              <a:t>Assess where you are and create a plan </a:t>
            </a:r>
            <a:endParaRPr sz="3200">
              <a:solidFill>
                <a:schemeClr val="dk2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2"/>
                </a:solidFill>
              </a:rPr>
              <a:t>P</a:t>
            </a: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rofessional development is about meeting new people in your industry</a:t>
            </a: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US" sz="3200">
                <a:solidFill>
                  <a:schemeClr val="dk2"/>
                </a:solidFill>
              </a:rPr>
              <a:t>Connect, connect, CONNECT</a:t>
            </a:r>
            <a:endParaRPr>
              <a:solidFill>
                <a:schemeClr val="dk2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2"/>
              </a:solidFill>
            </a:endParaRPr>
          </a:p>
        </p:txBody>
      </p:sp>
      <p:pic>
        <p:nvPicPr>
          <p:cNvPr id="332" name="Google Shape;33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3362" y="1690688"/>
            <a:ext cx="4900245" cy="3254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</a:pPr>
            <a:r>
              <a:rPr lang="en-US" sz="4400" b="1" u="none" strike="noStrike" cap="none">
                <a:latin typeface="Arial"/>
                <a:ea typeface="Arial"/>
                <a:cs typeface="Arial"/>
                <a:sym typeface="Arial"/>
              </a:rPr>
              <a:t>Next Steps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1. Join the LinkedIn Groups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OSU alumni, students, or staff/faculty can join the OSU Beaver Careers LinkedIn group: </a:t>
            </a: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https://www.linkedin.com/groups/4379238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International OSU Alumni, student, or staff/faculty? Join our Int’l LinkedIn group: </a:t>
            </a:r>
            <a:r>
              <a:rPr lang="en-US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https://www.linkedin.com/groups/8313371/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2. Message Yuliya one take-away from the webinar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You will be entered to win a free career consultation!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457200" lvl="0" indent="-254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0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Follow up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1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27</a:t>
            </a:fld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41"/>
          <p:cNvSpPr/>
          <p:nvPr/>
        </p:nvSpPr>
        <p:spPr>
          <a:xfrm>
            <a:off x="838080" y="1915600"/>
            <a:ext cx="68392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 Dennis</a:t>
            </a:r>
            <a:endParaRPr sz="3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Director of Alumni Career Services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Yuliya.Dennis@osualum.com 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948" y="209487"/>
            <a:ext cx="4312692" cy="646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>
            <a:spLocks noGrp="1"/>
          </p:cNvSpPr>
          <p:nvPr>
            <p:ph type="subTitle" idx="1"/>
          </p:nvPr>
        </p:nvSpPr>
        <p:spPr>
          <a:xfrm>
            <a:off x="518160" y="312757"/>
            <a:ext cx="2912305" cy="78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OSU </a:t>
            </a:r>
            <a:endParaRPr/>
          </a:p>
        </p:txBody>
      </p:sp>
      <p:sp>
        <p:nvSpPr>
          <p:cNvPr id="356" name="Google Shape;356;p42"/>
          <p:cNvSpPr txBox="1"/>
          <p:nvPr/>
        </p:nvSpPr>
        <p:spPr>
          <a:xfrm>
            <a:off x="1" y="-145966"/>
            <a:ext cx="12192000" cy="57334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2"/>
          <p:cNvSpPr txBox="1"/>
          <p:nvPr/>
        </p:nvSpPr>
        <p:spPr>
          <a:xfrm>
            <a:off x="1774556" y="661320"/>
            <a:ext cx="5833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Oregon State’s Professional Development Programs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42"/>
          <p:cNvGrpSpPr/>
          <p:nvPr/>
        </p:nvGrpSpPr>
        <p:grpSpPr>
          <a:xfrm>
            <a:off x="1888129" y="1404763"/>
            <a:ext cx="5339914" cy="2677656"/>
            <a:chOff x="243838" y="-189272"/>
            <a:chExt cx="5145917" cy="3570208"/>
          </a:xfrm>
        </p:grpSpPr>
        <p:sp>
          <p:nvSpPr>
            <p:cNvPr id="359" name="Google Shape;359;p42"/>
            <p:cNvSpPr txBox="1"/>
            <p:nvPr/>
          </p:nvSpPr>
          <p:spPr>
            <a:xfrm>
              <a:off x="243838" y="-189272"/>
              <a:ext cx="5145917" cy="3570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>
                <a:buSzPts val="1650"/>
              </a:pPr>
              <a:r>
                <a:rPr lang="en-US" sz="1650" b="1" dirty="0">
                  <a:solidFill>
                    <a:schemeClr val="lt1"/>
                  </a:solidFill>
                </a:rPr>
                <a:t>Technical Writing Online Class</a:t>
              </a:r>
              <a:endParaRPr lang="en-US" dirty="0"/>
            </a:p>
            <a:p>
              <a:pPr lvl="0">
                <a:buSzPts val="600"/>
              </a:pPr>
              <a:endParaRPr lang="en-US" sz="600" dirty="0">
                <a:solidFill>
                  <a:schemeClr val="lt1"/>
                </a:solidFill>
              </a:endParaRPr>
            </a:p>
            <a:p>
              <a:pPr lvl="0">
                <a:buSzPts val="1350"/>
              </a:pPr>
              <a:r>
                <a:rPr lang="en-US" sz="1350" dirty="0">
                  <a:solidFill>
                    <a:schemeClr val="lt1"/>
                  </a:solidFill>
                </a:rPr>
                <a:t>February 10</a:t>
              </a:r>
            </a:p>
            <a:p>
              <a:pPr lvl="0">
                <a:buSzPts val="1200"/>
              </a:pPr>
              <a:endParaRPr lang="en-US" sz="1200" dirty="0">
                <a:solidFill>
                  <a:schemeClr val="lt1"/>
                </a:solidFill>
              </a:endParaRPr>
            </a:p>
            <a:p>
              <a:pPr lvl="0">
                <a:buSzPts val="1650"/>
              </a:pPr>
              <a:r>
                <a:rPr lang="en-US" sz="1650" b="1" u="sng" dirty="0">
                  <a:solidFill>
                    <a:schemeClr val="lt1"/>
                  </a:solidFill>
                </a:rPr>
                <a:t>Distillery Startup Workshop</a:t>
              </a:r>
              <a:endParaRPr lang="en-US" dirty="0"/>
            </a:p>
            <a:p>
              <a:pPr lvl="0">
                <a:buSzPts val="600"/>
              </a:pPr>
              <a:endParaRPr lang="en-US" sz="600" dirty="0">
                <a:solidFill>
                  <a:schemeClr val="lt1"/>
                </a:solidFill>
              </a:endParaRPr>
            </a:p>
            <a:p>
              <a:pPr lvl="0">
                <a:buSzPts val="1350"/>
              </a:pPr>
              <a:r>
                <a:rPr lang="en-US" sz="1350" dirty="0">
                  <a:solidFill>
                    <a:schemeClr val="lt1"/>
                  </a:solidFill>
                </a:rPr>
                <a:t>March 9</a:t>
              </a:r>
            </a:p>
            <a:p>
              <a:pPr lvl="0">
                <a:buSzPts val="1200"/>
              </a:pPr>
              <a:endParaRPr lang="en-US" sz="1200" dirty="0">
                <a:solidFill>
                  <a:schemeClr val="lt1"/>
                </a:solidFill>
              </a:endParaRPr>
            </a:p>
            <a:p>
              <a:pPr lvl="0">
                <a:buSzPts val="1650"/>
              </a:pPr>
              <a:r>
                <a:rPr lang="en-US" sz="1650" b="1" u="sng" dirty="0">
                  <a:solidFill>
                    <a:schemeClr val="lt1"/>
                  </a:solidFill>
                </a:rPr>
                <a:t>Online Yoga Class </a:t>
              </a:r>
              <a:endParaRPr lang="en-US" dirty="0"/>
            </a:p>
            <a:p>
              <a:pPr lvl="0">
                <a:buSzPts val="225"/>
              </a:pPr>
              <a:endParaRPr lang="en-US" sz="225" dirty="0">
                <a:solidFill>
                  <a:schemeClr val="lt1"/>
                </a:solidFill>
              </a:endParaRPr>
            </a:p>
            <a:p>
              <a:pPr lvl="0">
                <a:buSzPts val="1350"/>
              </a:pPr>
              <a:r>
                <a:rPr lang="en-US" sz="1350" dirty="0">
                  <a:solidFill>
                    <a:schemeClr val="lt1"/>
                  </a:solidFill>
                </a:rPr>
                <a:t>March 30</a:t>
              </a:r>
            </a:p>
            <a:p>
              <a:pPr lvl="0">
                <a:buSzPts val="1650"/>
              </a:pPr>
              <a:endParaRPr lang="en-US" sz="1650" dirty="0">
                <a:solidFill>
                  <a:schemeClr val="lt1"/>
                </a:solidFill>
              </a:endParaRPr>
            </a:p>
            <a:p>
              <a:pPr lvl="0">
                <a:buSzPts val="225"/>
              </a:pPr>
              <a:endParaRPr lang="en-US" sz="225" dirty="0">
                <a:solidFill>
                  <a:schemeClr val="lt1"/>
                </a:solidFill>
              </a:endParaRPr>
            </a:p>
            <a:p>
              <a:pPr lvl="0">
                <a:buSzPts val="1050"/>
              </a:pPr>
              <a:endParaRPr lang="en-US" sz="1050">
                <a:solidFill>
                  <a:schemeClr val="lt1"/>
                </a:solidFill>
              </a:endParaRPr>
            </a:p>
            <a:p>
              <a:pPr lvl="0">
                <a:buSzPts val="1050"/>
              </a:pPr>
              <a:endParaRPr lang="en-US" sz="1050" dirty="0">
                <a:solidFill>
                  <a:schemeClr val="lt1"/>
                </a:solidFill>
              </a:endParaRPr>
            </a:p>
          </p:txBody>
        </p:sp>
        <p:cxnSp>
          <p:nvCxnSpPr>
            <p:cNvPr id="360" name="Google Shape;360;p42"/>
            <p:cNvCxnSpPr/>
            <p:nvPr/>
          </p:nvCxnSpPr>
          <p:spPr>
            <a:xfrm>
              <a:off x="327377" y="245895"/>
              <a:ext cx="3334372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61" name="Google Shape;36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0778" y="167291"/>
            <a:ext cx="3474679" cy="51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2"/>
          <p:cNvSpPr/>
          <p:nvPr/>
        </p:nvSpPr>
        <p:spPr>
          <a:xfrm>
            <a:off x="2528359" y="5272007"/>
            <a:ext cx="416539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www.workspace.oregonstate.edu</a:t>
            </a:r>
            <a:r>
              <a:rPr lang="en-US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|  541-737-4197</a:t>
            </a:r>
            <a:endParaRPr sz="1350" b="0" i="0" u="none" strike="noStrike" cap="none">
              <a:solidFill>
                <a:schemeClr val="lt1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</a:t>
            </a:fld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838080" y="1915600"/>
            <a:ext cx="6839259" cy="17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 Dennis</a:t>
            </a:r>
            <a:endParaRPr sz="36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Director of Alumni Career Services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Yuliya.Dennis@osualum.com 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6948" y="209487"/>
            <a:ext cx="4312692" cy="646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2959769" y="1210348"/>
            <a:ext cx="83940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u="none" strike="noStrike" cap="none">
                <a:latin typeface="Arial"/>
                <a:ea typeface="Arial"/>
                <a:cs typeface="Arial"/>
                <a:sym typeface="Arial"/>
              </a:rPr>
              <a:t>Please feel free to ask questions during the webinar via the “Chat Box”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200" b="1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u="none" strike="noStrike" cap="none">
                <a:latin typeface="Arial"/>
                <a:ea typeface="Arial"/>
                <a:cs typeface="Arial"/>
                <a:sym typeface="Arial"/>
              </a:rPr>
              <a:t>Questions will be addressed throughout the webinar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3200" b="1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60" marR="0" lvl="0" indent="0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u="none" strike="noStrike" cap="none">
                <a:latin typeface="Arial"/>
                <a:ea typeface="Arial"/>
                <a:cs typeface="Arial"/>
                <a:sym typeface="Arial"/>
              </a:rPr>
              <a:t>Link to the presentation will be emailed to you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</a:t>
            </a:fld>
            <a:endParaRPr sz="1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l="9106" t="3572" r="9130" b="20273"/>
          <a:stretch/>
        </p:blipFill>
        <p:spPr>
          <a:xfrm>
            <a:off x="1555360" y="1332187"/>
            <a:ext cx="98179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l="13895" t="7886" r="14076" b="20086"/>
          <a:stretch/>
        </p:blipFill>
        <p:spPr>
          <a:xfrm>
            <a:off x="1589058" y="29718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5">
            <a:alphaModFix/>
          </a:blip>
          <a:srcRect l="6764" t="547" r="6866" b="14695"/>
          <a:stretch/>
        </p:blipFill>
        <p:spPr>
          <a:xfrm>
            <a:off x="1610467" y="4482237"/>
            <a:ext cx="92669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123289" y="365125"/>
            <a:ext cx="119591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</a:pPr>
            <a:r>
              <a:rPr lang="en-US" sz="4400" b="1" u="none" strike="noStrike" cap="none">
                <a:latin typeface="Arial"/>
                <a:ea typeface="Arial"/>
                <a:cs typeface="Arial"/>
                <a:sym typeface="Arial"/>
              </a:rPr>
              <a:t>OSU Alumni Association Career Services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OREGON STATE UNIVERSITY</a:t>
            </a: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10718800" y="6226174"/>
            <a:ext cx="635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Verdana"/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	</a:t>
            </a:r>
            <a:endParaRPr sz="1200" b="0" i="0" u="none" strike="noStrike" cap="non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5" name="Google Shape;125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3737" y="2471737"/>
            <a:ext cx="5724525" cy="1914525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18"/>
          <p:cNvSpPr/>
          <p:nvPr/>
        </p:nvSpPr>
        <p:spPr>
          <a:xfrm>
            <a:off x="3233737" y="4754880"/>
            <a:ext cx="8445644" cy="130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http://www.osualum.com/careers</a:t>
            </a: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Webinar overview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3989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Identify key aspects of a professional development plan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Understand the importance of networking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Describe ways you can professionally develop yourself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Learn how to expand career opportunities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Learn which skills and experiences to prioritize that will have the highest return on investment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ftr" idx="11"/>
          </p:nvPr>
        </p:nvSpPr>
        <p:spPr>
          <a:xfrm>
            <a:off x="4038600" y="6226174"/>
            <a:ext cx="6680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OREGON STATE UNIVERSITY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865440" y="1915600"/>
            <a:ext cx="6839259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Mark Conan ‘83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Business from Oregon State University 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VP of Finance and Chief Financial Officer for Plaid Pantries, Inc. from 2003 until his retirement in 2016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9364" y="2080846"/>
            <a:ext cx="2458916" cy="2458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865450" y="1915600"/>
            <a:ext cx="7157400" cy="28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Pam Knowles ‘77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BS </a:t>
            </a: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 History and Education </a:t>
            </a:r>
            <a:endParaRPr sz="2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Principal of Pam Knowles Consulting</a:t>
            </a:r>
            <a:endParaRPr sz="2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Partner, Davis Wright Tremaine</a:t>
            </a:r>
            <a:endParaRPr sz="2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OSU/COB Exec Dir for External Relations Portland Public Schools Board of Directors</a:t>
            </a:r>
            <a:endParaRPr sz="28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8538" y="1992922"/>
            <a:ext cx="2418342" cy="2418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838080" y="187550"/>
            <a:ext cx="6839259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Georgia"/>
              <a:buNone/>
            </a:pPr>
            <a:r>
              <a:rPr lang="en-US" sz="5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endParaRPr sz="5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38480" y="6226200"/>
            <a:ext cx="667980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r>
              <a:rPr lang="en-US" sz="1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10718640" y="6226200"/>
            <a:ext cx="63468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Verdana"/>
              <a:buNone/>
            </a:pPr>
            <a:endParaRPr sz="12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22"/>
          <p:cNvSpPr/>
          <p:nvPr/>
        </p:nvSpPr>
        <p:spPr>
          <a:xfrm>
            <a:off x="865440" y="1915600"/>
            <a:ext cx="6839259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Benny Kuo ‘17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MBA from Oregon State University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Career coach strategist</a:t>
            </a:r>
            <a:endParaRPr sz="2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2"/>
                </a:solidFill>
              </a:rPr>
              <a:t>Marketing, CDSG (computer industry)</a:t>
            </a:r>
            <a:endParaRPr sz="2800">
              <a:solidFill>
                <a:schemeClr val="dk2"/>
              </a:solidFill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440" y="4787640"/>
            <a:ext cx="6151680" cy="152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6654" y="2054468"/>
            <a:ext cx="2476499" cy="247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SU RGB 2017">
      <a:dk1>
        <a:srgbClr val="DC4405"/>
      </a:dk1>
      <a:lt1>
        <a:srgbClr val="FFFFFF"/>
      </a:lt1>
      <a:dk2>
        <a:srgbClr val="000000"/>
      </a:dk2>
      <a:lt2>
        <a:srgbClr val="B7A99A"/>
      </a:lt2>
      <a:accent1>
        <a:srgbClr val="A7ACA2"/>
      </a:accent1>
      <a:accent2>
        <a:srgbClr val="7A6855"/>
      </a:accent2>
      <a:accent3>
        <a:srgbClr val="8E9089"/>
      </a:accent3>
      <a:accent4>
        <a:srgbClr val="4A773C"/>
      </a:accent4>
      <a:accent5>
        <a:srgbClr val="00859B"/>
      </a:accent5>
      <a:accent6>
        <a:srgbClr val="FFB500"/>
      </a:accent6>
      <a:hlink>
        <a:srgbClr val="006A8E"/>
      </a:hlink>
      <a:folHlink>
        <a:srgbClr val="0D525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902</Words>
  <Application>Microsoft Macintosh PowerPoint</Application>
  <PresentationFormat>Widescreen</PresentationFormat>
  <Paragraphs>244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Times New Roman</vt:lpstr>
      <vt:lpstr>Rufina</vt:lpstr>
      <vt:lpstr>Calibri</vt:lpstr>
      <vt:lpstr>Arial</vt:lpstr>
      <vt:lpstr>Impact</vt:lpstr>
      <vt:lpstr>Verdana</vt:lpstr>
      <vt:lpstr>Georgia</vt:lpstr>
      <vt:lpstr>Office Theme</vt:lpstr>
      <vt:lpstr>How to Professionally Develop Yourself</vt:lpstr>
      <vt:lpstr>PowerPoint Presentation</vt:lpstr>
      <vt:lpstr>PowerPoint Presentation</vt:lpstr>
      <vt:lpstr>PowerPoint Presentation</vt:lpstr>
      <vt:lpstr>OSU Alumni Association Career Services</vt:lpstr>
      <vt:lpstr>Webinar overview</vt:lpstr>
      <vt:lpstr>PowerPoint Presentation</vt:lpstr>
      <vt:lpstr>PowerPoint Presentation</vt:lpstr>
      <vt:lpstr>PowerPoint Presentation</vt:lpstr>
      <vt:lpstr>Start where you are</vt:lpstr>
      <vt:lpstr>Planning and Goal Setting</vt:lpstr>
      <vt:lpstr>Professional Growth</vt:lpstr>
      <vt:lpstr>Poll question </vt:lpstr>
      <vt:lpstr>Motivation</vt:lpstr>
      <vt:lpstr>Build your skills</vt:lpstr>
      <vt:lpstr>Personal brand</vt:lpstr>
      <vt:lpstr>Mentorship</vt:lpstr>
      <vt:lpstr>Poll question </vt:lpstr>
      <vt:lpstr>Connecting with others</vt:lpstr>
      <vt:lpstr>How to network</vt:lpstr>
      <vt:lpstr>Keeping track of it all</vt:lpstr>
      <vt:lpstr>Poll question </vt:lpstr>
      <vt:lpstr>Networking at an Event </vt:lpstr>
      <vt:lpstr>Build Your Network With Involvement </vt:lpstr>
      <vt:lpstr>Poll question   </vt:lpstr>
      <vt:lpstr>Summary</vt:lpstr>
      <vt:lpstr>Next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Professionally Develop Yourself</dc:title>
  <dc:creator>Dennis, Yuliya</dc:creator>
  <cp:lastModifiedBy>Microsoft Office User</cp:lastModifiedBy>
  <cp:revision>2</cp:revision>
  <dcterms:modified xsi:type="dcterms:W3CDTF">2020-01-22T18:41:47Z</dcterms:modified>
</cp:coreProperties>
</file>