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notesSlides/notesSlide13.xml" ContentType="application/vnd.openxmlformats-officedocument.presentationml.notesSlide+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notesSlides/notesSlide16.xml" ContentType="application/vnd.openxmlformats-officedocument.presentationml.notesSlide+xml"/>
  <Override PartName="/ppt/tags/tag28.xml" ContentType="application/vnd.openxmlformats-officedocument.presentationml.tags+xml"/>
  <Override PartName="/ppt/notesSlides/notesSlide17.xml" ContentType="application/vnd.openxmlformats-officedocument.presentationml.notesSlide+xml"/>
  <Override PartName="/ppt/tags/tag29.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30" r:id="rId2"/>
    <p:sldId id="331" r:id="rId3"/>
    <p:sldId id="333" r:id="rId4"/>
    <p:sldId id="464" r:id="rId5"/>
    <p:sldId id="451" r:id="rId6"/>
    <p:sldId id="427" r:id="rId7"/>
    <p:sldId id="468" r:id="rId8"/>
    <p:sldId id="286" r:id="rId9"/>
    <p:sldId id="434" r:id="rId10"/>
    <p:sldId id="763" r:id="rId11"/>
    <p:sldId id="285" r:id="rId12"/>
    <p:sldId id="765" r:id="rId13"/>
    <p:sldId id="327" r:id="rId14"/>
    <p:sldId id="449" r:id="rId15"/>
    <p:sldId id="262" r:id="rId16"/>
    <p:sldId id="339" r:id="rId17"/>
    <p:sldId id="460" r:id="rId18"/>
    <p:sldId id="291" r:id="rId19"/>
    <p:sldId id="296"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44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DE6563-E4CB-4908-9C1E-FF3F62DAE6D0}" v="20" dt="2020-11-17T18:15:37.037"/>
    <p1510:client id="{58E44419-3181-44F9-B79C-6715392265B5}" v="108" dt="2020-10-29T15:49:59.173"/>
    <p1510:client id="{D4786D25-A0E8-4966-9FCE-721E45341A5B}" v="151" dt="2020-10-27T15:54:41.7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97" autoAdjust="0"/>
    <p:restoredTop sz="88166" autoAdjust="0"/>
  </p:normalViewPr>
  <p:slideViewPr>
    <p:cSldViewPr snapToGrid="0">
      <p:cViewPr varScale="1">
        <p:scale>
          <a:sx n="100" d="100"/>
          <a:sy n="100" d="100"/>
        </p:scale>
        <p:origin x="464" y="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sa Curtis" userId="1LUazQqY3t61yK/mwnpA6Eyh5DSrBgIpSN9PGYHKvhA=" providerId="None" clId="Web-{D4786D25-A0E8-4966-9FCE-721E45341A5B}"/>
    <pc:docChg chg="modSld">
      <pc:chgData name="Elsa Curtis" userId="1LUazQqY3t61yK/mwnpA6Eyh5DSrBgIpSN9PGYHKvhA=" providerId="None" clId="Web-{D4786D25-A0E8-4966-9FCE-721E45341A5B}" dt="2020-10-27T15:54:41.760" v="144"/>
      <pc:docMkLst>
        <pc:docMk/>
      </pc:docMkLst>
      <pc:sldChg chg="modSp">
        <pc:chgData name="Elsa Curtis" userId="1LUazQqY3t61yK/mwnpA6Eyh5DSrBgIpSN9PGYHKvhA=" providerId="None" clId="Web-{D4786D25-A0E8-4966-9FCE-721E45341A5B}" dt="2020-10-27T15:44:38.655" v="82" actId="20577"/>
        <pc:sldMkLst>
          <pc:docMk/>
          <pc:sldMk cId="1015840066" sldId="273"/>
        </pc:sldMkLst>
        <pc:spChg chg="mod">
          <ac:chgData name="Elsa Curtis" userId="1LUazQqY3t61yK/mwnpA6Eyh5DSrBgIpSN9PGYHKvhA=" providerId="None" clId="Web-{D4786D25-A0E8-4966-9FCE-721E45341A5B}" dt="2020-10-27T15:44:38.655" v="82" actId="20577"/>
          <ac:spMkLst>
            <pc:docMk/>
            <pc:sldMk cId="1015840066" sldId="273"/>
            <ac:spMk id="7" creationId="{8E30AC87-6AE7-E449-BCB4-D4827367EFA8}"/>
          </ac:spMkLst>
        </pc:spChg>
      </pc:sldChg>
      <pc:sldChg chg="modSp">
        <pc:chgData name="Elsa Curtis" userId="1LUazQqY3t61yK/mwnpA6Eyh5DSrBgIpSN9PGYHKvhA=" providerId="None" clId="Web-{D4786D25-A0E8-4966-9FCE-721E45341A5B}" dt="2020-10-27T15:45:34.030" v="97" actId="20577"/>
        <pc:sldMkLst>
          <pc:docMk/>
          <pc:sldMk cId="4072371791" sldId="274"/>
        </pc:sldMkLst>
        <pc:spChg chg="mod">
          <ac:chgData name="Elsa Curtis" userId="1LUazQqY3t61yK/mwnpA6Eyh5DSrBgIpSN9PGYHKvhA=" providerId="None" clId="Web-{D4786D25-A0E8-4966-9FCE-721E45341A5B}" dt="2020-10-27T15:44:59.483" v="87" actId="1076"/>
          <ac:spMkLst>
            <pc:docMk/>
            <pc:sldMk cId="4072371791" sldId="274"/>
            <ac:spMk id="2" creationId="{00000000-0000-0000-0000-000000000000}"/>
          </ac:spMkLst>
        </pc:spChg>
        <pc:spChg chg="mod">
          <ac:chgData name="Elsa Curtis" userId="1LUazQqY3t61yK/mwnpA6Eyh5DSrBgIpSN9PGYHKvhA=" providerId="None" clId="Web-{D4786D25-A0E8-4966-9FCE-721E45341A5B}" dt="2020-10-27T15:45:34.030" v="97" actId="20577"/>
          <ac:spMkLst>
            <pc:docMk/>
            <pc:sldMk cId="4072371791" sldId="274"/>
            <ac:spMk id="8" creationId="{B1264826-4EE0-EF44-8ABC-8CBA5AE76AB5}"/>
          </ac:spMkLst>
        </pc:spChg>
      </pc:sldChg>
      <pc:sldChg chg="modSp">
        <pc:chgData name="Elsa Curtis" userId="1LUazQqY3t61yK/mwnpA6Eyh5DSrBgIpSN9PGYHKvhA=" providerId="None" clId="Web-{D4786D25-A0E8-4966-9FCE-721E45341A5B}" dt="2020-10-27T15:46:18.342" v="106" actId="20577"/>
        <pc:sldMkLst>
          <pc:docMk/>
          <pc:sldMk cId="2801658321" sldId="275"/>
        </pc:sldMkLst>
        <pc:spChg chg="mod">
          <ac:chgData name="Elsa Curtis" userId="1LUazQqY3t61yK/mwnpA6Eyh5DSrBgIpSN9PGYHKvhA=" providerId="None" clId="Web-{D4786D25-A0E8-4966-9FCE-721E45341A5B}" dt="2020-10-27T15:46:18.342" v="106" actId="20577"/>
          <ac:spMkLst>
            <pc:docMk/>
            <pc:sldMk cId="2801658321" sldId="275"/>
            <ac:spMk id="8" creationId="{027D5654-F3AC-884C-9062-353FD387D3A9}"/>
          </ac:spMkLst>
        </pc:spChg>
      </pc:sldChg>
      <pc:sldChg chg="modSp">
        <pc:chgData name="Elsa Curtis" userId="1LUazQqY3t61yK/mwnpA6Eyh5DSrBgIpSN9PGYHKvhA=" providerId="None" clId="Web-{D4786D25-A0E8-4966-9FCE-721E45341A5B}" dt="2020-10-27T15:53:44.745" v="121" actId="20577"/>
        <pc:sldMkLst>
          <pc:docMk/>
          <pc:sldMk cId="3266126269" sldId="285"/>
        </pc:sldMkLst>
        <pc:spChg chg="mod">
          <ac:chgData name="Elsa Curtis" userId="1LUazQqY3t61yK/mwnpA6Eyh5DSrBgIpSN9PGYHKvhA=" providerId="None" clId="Web-{D4786D25-A0E8-4966-9FCE-721E45341A5B}" dt="2020-10-27T15:53:44.745" v="121" actId="20577"/>
          <ac:spMkLst>
            <pc:docMk/>
            <pc:sldMk cId="3266126269" sldId="285"/>
            <ac:spMk id="2" creationId="{00000000-0000-0000-0000-000000000000}"/>
          </ac:spMkLst>
        </pc:spChg>
      </pc:sldChg>
      <pc:sldChg chg="delSp">
        <pc:chgData name="Elsa Curtis" userId="1LUazQqY3t61yK/mwnpA6Eyh5DSrBgIpSN9PGYHKvhA=" providerId="None" clId="Web-{D4786D25-A0E8-4966-9FCE-721E45341A5B}" dt="2020-10-27T15:54:41.760" v="144"/>
        <pc:sldMkLst>
          <pc:docMk/>
          <pc:sldMk cId="760923736" sldId="291"/>
        </pc:sldMkLst>
        <pc:spChg chg="del">
          <ac:chgData name="Elsa Curtis" userId="1LUazQqY3t61yK/mwnpA6Eyh5DSrBgIpSN9PGYHKvhA=" providerId="None" clId="Web-{D4786D25-A0E8-4966-9FCE-721E45341A5B}" dt="2020-10-27T15:54:41.760" v="144"/>
          <ac:spMkLst>
            <pc:docMk/>
            <pc:sldMk cId="760923736" sldId="291"/>
            <ac:spMk id="12" creationId="{C96F771D-5822-4D45-8A4D-8103D3CF68FC}"/>
          </ac:spMkLst>
        </pc:spChg>
      </pc:sldChg>
      <pc:sldChg chg="modSp">
        <pc:chgData name="Elsa Curtis" userId="1LUazQqY3t61yK/mwnpA6Eyh5DSrBgIpSN9PGYHKvhA=" providerId="None" clId="Web-{D4786D25-A0E8-4966-9FCE-721E45341A5B}" dt="2020-10-27T15:35:27.596" v="2" actId="20577"/>
        <pc:sldMkLst>
          <pc:docMk/>
          <pc:sldMk cId="1489045885" sldId="299"/>
        </pc:sldMkLst>
        <pc:spChg chg="mod">
          <ac:chgData name="Elsa Curtis" userId="1LUazQqY3t61yK/mwnpA6Eyh5DSrBgIpSN9PGYHKvhA=" providerId="None" clId="Web-{D4786D25-A0E8-4966-9FCE-721E45341A5B}" dt="2020-10-27T15:35:27.596" v="2" actId="20577"/>
          <ac:spMkLst>
            <pc:docMk/>
            <pc:sldMk cId="1489045885" sldId="299"/>
            <ac:spMk id="4" creationId="{C3EAF0B3-F7A8-D543-9C96-DD0AFEBF529D}"/>
          </ac:spMkLst>
        </pc:spChg>
      </pc:sldChg>
      <pc:sldChg chg="modSp">
        <pc:chgData name="Elsa Curtis" userId="1LUazQqY3t61yK/mwnpA6Eyh5DSrBgIpSN9PGYHKvhA=" providerId="None" clId="Web-{D4786D25-A0E8-4966-9FCE-721E45341A5B}" dt="2020-10-27T15:43:56.874" v="52" actId="20577"/>
        <pc:sldMkLst>
          <pc:docMk/>
          <pc:sldMk cId="2814035131" sldId="307"/>
        </pc:sldMkLst>
        <pc:spChg chg="mod">
          <ac:chgData name="Elsa Curtis" userId="1LUazQqY3t61yK/mwnpA6Eyh5DSrBgIpSN9PGYHKvhA=" providerId="None" clId="Web-{D4786D25-A0E8-4966-9FCE-721E45341A5B}" dt="2020-10-27T15:43:56.874" v="52" actId="20577"/>
          <ac:spMkLst>
            <pc:docMk/>
            <pc:sldMk cId="2814035131" sldId="307"/>
            <ac:spMk id="4" creationId="{00000000-0000-0000-0000-000000000000}"/>
          </ac:spMkLst>
        </pc:spChg>
      </pc:sldChg>
      <pc:sldChg chg="modSp">
        <pc:chgData name="Elsa Curtis" userId="1LUazQqY3t61yK/mwnpA6Eyh5DSrBgIpSN9PGYHKvhA=" providerId="None" clId="Web-{D4786D25-A0E8-4966-9FCE-721E45341A5B}" dt="2020-10-27T15:42:55.515" v="22" actId="1076"/>
        <pc:sldMkLst>
          <pc:docMk/>
          <pc:sldMk cId="3239096863" sldId="315"/>
        </pc:sldMkLst>
        <pc:spChg chg="mod">
          <ac:chgData name="Elsa Curtis" userId="1LUazQqY3t61yK/mwnpA6Eyh5DSrBgIpSN9PGYHKvhA=" providerId="None" clId="Web-{D4786D25-A0E8-4966-9FCE-721E45341A5B}" dt="2020-10-27T15:42:55.515" v="22" actId="1076"/>
          <ac:spMkLst>
            <pc:docMk/>
            <pc:sldMk cId="3239096863" sldId="315"/>
            <ac:spMk id="8" creationId="{BDAA50EB-8F05-6F45-9D44-65BEC5369246}"/>
          </ac:spMkLst>
        </pc:spChg>
        <pc:spChg chg="mod">
          <ac:chgData name="Elsa Curtis" userId="1LUazQqY3t61yK/mwnpA6Eyh5DSrBgIpSN9PGYHKvhA=" providerId="None" clId="Web-{D4786D25-A0E8-4966-9FCE-721E45341A5B}" dt="2020-10-27T15:42:48.656" v="19" actId="20577"/>
          <ac:spMkLst>
            <pc:docMk/>
            <pc:sldMk cId="3239096863" sldId="315"/>
            <ac:spMk id="9" creationId="{EBEC7EE2-9BAF-964E-AC9F-5732BC2B6328}"/>
          </ac:spMkLst>
        </pc:spChg>
      </pc:sldChg>
      <pc:sldChg chg="modSp">
        <pc:chgData name="Elsa Curtis" userId="1LUazQqY3t61yK/mwnpA6Eyh5DSrBgIpSN9PGYHKvhA=" providerId="None" clId="Web-{D4786D25-A0E8-4966-9FCE-721E45341A5B}" dt="2020-10-27T15:43:14.421" v="23" actId="1076"/>
        <pc:sldMkLst>
          <pc:docMk/>
          <pc:sldMk cId="2108594953" sldId="320"/>
        </pc:sldMkLst>
        <pc:spChg chg="mod">
          <ac:chgData name="Elsa Curtis" userId="1LUazQqY3t61yK/mwnpA6Eyh5DSrBgIpSN9PGYHKvhA=" providerId="None" clId="Web-{D4786D25-A0E8-4966-9FCE-721E45341A5B}" dt="2020-10-27T15:43:14.421" v="23" actId="1076"/>
          <ac:spMkLst>
            <pc:docMk/>
            <pc:sldMk cId="2108594953" sldId="320"/>
            <ac:spMk id="4" creationId="{00000000-0000-0000-0000-000000000000}"/>
          </ac:spMkLst>
        </pc:spChg>
      </pc:sldChg>
      <pc:sldChg chg="modSp">
        <pc:chgData name="Elsa Curtis" userId="1LUazQqY3t61yK/mwnpA6Eyh5DSrBgIpSN9PGYHKvhA=" providerId="None" clId="Web-{D4786D25-A0E8-4966-9FCE-721E45341A5B}" dt="2020-10-27T15:54:35.729" v="143" actId="1076"/>
        <pc:sldMkLst>
          <pc:docMk/>
          <pc:sldMk cId="3441554736" sldId="465"/>
        </pc:sldMkLst>
        <pc:spChg chg="mod">
          <ac:chgData name="Elsa Curtis" userId="1LUazQqY3t61yK/mwnpA6Eyh5DSrBgIpSN9PGYHKvhA=" providerId="None" clId="Web-{D4786D25-A0E8-4966-9FCE-721E45341A5B}" dt="2020-10-27T15:54:07.979" v="135" actId="1076"/>
          <ac:spMkLst>
            <pc:docMk/>
            <pc:sldMk cId="3441554736" sldId="465"/>
            <ac:spMk id="2" creationId="{00000000-0000-0000-0000-000000000000}"/>
          </ac:spMkLst>
        </pc:spChg>
        <pc:spChg chg="mod">
          <ac:chgData name="Elsa Curtis" userId="1LUazQqY3t61yK/mwnpA6Eyh5DSrBgIpSN9PGYHKvhA=" providerId="None" clId="Web-{D4786D25-A0E8-4966-9FCE-721E45341A5B}" dt="2020-10-27T15:54:35.729" v="143" actId="1076"/>
          <ac:spMkLst>
            <pc:docMk/>
            <pc:sldMk cId="3441554736" sldId="465"/>
            <ac:spMk id="3" creationId="{00000000-0000-0000-0000-000000000000}"/>
          </ac:spMkLst>
        </pc:spChg>
        <pc:spChg chg="mod">
          <ac:chgData name="Elsa Curtis" userId="1LUazQqY3t61yK/mwnpA6Eyh5DSrBgIpSN9PGYHKvhA=" providerId="None" clId="Web-{D4786D25-A0E8-4966-9FCE-721E45341A5B}" dt="2020-10-27T15:54:30.589" v="141" actId="1076"/>
          <ac:spMkLst>
            <pc:docMk/>
            <pc:sldMk cId="3441554736" sldId="465"/>
            <ac:spMk id="5" creationId="{00000000-0000-0000-0000-000000000000}"/>
          </ac:spMkLst>
        </pc:spChg>
        <pc:spChg chg="mod">
          <ac:chgData name="Elsa Curtis" userId="1LUazQqY3t61yK/mwnpA6Eyh5DSrBgIpSN9PGYHKvhA=" providerId="None" clId="Web-{D4786D25-A0E8-4966-9FCE-721E45341A5B}" dt="2020-10-27T15:54:21.214" v="139" actId="20577"/>
          <ac:spMkLst>
            <pc:docMk/>
            <pc:sldMk cId="3441554736" sldId="465"/>
            <ac:spMk id="9" creationId="{00000000-0000-0000-0000-000000000000}"/>
          </ac:spMkLst>
        </pc:spChg>
        <pc:spChg chg="mod">
          <ac:chgData name="Elsa Curtis" userId="1LUazQqY3t61yK/mwnpA6Eyh5DSrBgIpSN9PGYHKvhA=" providerId="None" clId="Web-{D4786D25-A0E8-4966-9FCE-721E45341A5B}" dt="2020-10-27T15:54:27.354" v="140" actId="1076"/>
          <ac:spMkLst>
            <pc:docMk/>
            <pc:sldMk cId="3441554736" sldId="465"/>
            <ac:spMk id="12" creationId="{25278ED2-D93C-5043-996D-6221F65F1C4C}"/>
          </ac:spMkLst>
        </pc:spChg>
      </pc:sldChg>
    </pc:docChg>
  </pc:docChgLst>
  <pc:docChgLst>
    <pc:chgData name="Elsa Curtis" userId="1LUazQqY3t61yK/mwnpA6Eyh5DSrBgIpSN9PGYHKvhA=" providerId="None" clId="Web-{58E44419-3181-44F9-B79C-6715392265B5}"/>
    <pc:docChg chg="modSld">
      <pc:chgData name="Elsa Curtis" userId="1LUazQqY3t61yK/mwnpA6Eyh5DSrBgIpSN9PGYHKvhA=" providerId="None" clId="Web-{58E44419-3181-44F9-B79C-6715392265B5}" dt="2020-10-29T15:49:59.173" v="104" actId="1076"/>
      <pc:docMkLst>
        <pc:docMk/>
      </pc:docMkLst>
      <pc:sldChg chg="modSp">
        <pc:chgData name="Elsa Curtis" userId="1LUazQqY3t61yK/mwnpA6Eyh5DSrBgIpSN9PGYHKvhA=" providerId="None" clId="Web-{58E44419-3181-44F9-B79C-6715392265B5}" dt="2020-10-29T15:45:14.598" v="2" actId="20577"/>
        <pc:sldMkLst>
          <pc:docMk/>
          <pc:sldMk cId="3027885070" sldId="268"/>
        </pc:sldMkLst>
        <pc:spChg chg="mod">
          <ac:chgData name="Elsa Curtis" userId="1LUazQqY3t61yK/mwnpA6Eyh5DSrBgIpSN9PGYHKvhA=" providerId="None" clId="Web-{58E44419-3181-44F9-B79C-6715392265B5}" dt="2020-10-29T15:45:14.598" v="2" actId="20577"/>
          <ac:spMkLst>
            <pc:docMk/>
            <pc:sldMk cId="3027885070" sldId="268"/>
            <ac:spMk id="3" creationId="{00000000-0000-0000-0000-000000000000}"/>
          </ac:spMkLst>
        </pc:spChg>
      </pc:sldChg>
      <pc:sldChg chg="modSp">
        <pc:chgData name="Elsa Curtis" userId="1LUazQqY3t61yK/mwnpA6Eyh5DSrBgIpSN9PGYHKvhA=" providerId="None" clId="Web-{58E44419-3181-44F9-B79C-6715392265B5}" dt="2020-10-29T15:48:59.471" v="93" actId="20577"/>
        <pc:sldMkLst>
          <pc:docMk/>
          <pc:sldMk cId="1015840066" sldId="273"/>
        </pc:sldMkLst>
        <pc:spChg chg="mod">
          <ac:chgData name="Elsa Curtis" userId="1LUazQqY3t61yK/mwnpA6Eyh5DSrBgIpSN9PGYHKvhA=" providerId="None" clId="Web-{58E44419-3181-44F9-B79C-6715392265B5}" dt="2020-10-29T15:48:59.471" v="93" actId="20577"/>
          <ac:spMkLst>
            <pc:docMk/>
            <pc:sldMk cId="1015840066" sldId="273"/>
            <ac:spMk id="7" creationId="{8E30AC87-6AE7-E449-BCB4-D4827367EFA8}"/>
          </ac:spMkLst>
        </pc:spChg>
      </pc:sldChg>
      <pc:sldChg chg="delSp">
        <pc:chgData name="Elsa Curtis" userId="1LUazQqY3t61yK/mwnpA6Eyh5DSrBgIpSN9PGYHKvhA=" providerId="None" clId="Web-{58E44419-3181-44F9-B79C-6715392265B5}" dt="2020-10-29T15:49:33.345" v="96"/>
        <pc:sldMkLst>
          <pc:docMk/>
          <pc:sldMk cId="760923736" sldId="291"/>
        </pc:sldMkLst>
        <pc:spChg chg="del">
          <ac:chgData name="Elsa Curtis" userId="1LUazQqY3t61yK/mwnpA6Eyh5DSrBgIpSN9PGYHKvhA=" providerId="None" clId="Web-{58E44419-3181-44F9-B79C-6715392265B5}" dt="2020-10-29T15:49:33.345" v="96"/>
          <ac:spMkLst>
            <pc:docMk/>
            <pc:sldMk cId="760923736" sldId="291"/>
            <ac:spMk id="10" creationId="{26AB9D60-E736-8247-A301-2C2F7AACF58F}"/>
          </ac:spMkLst>
        </pc:spChg>
      </pc:sldChg>
      <pc:sldChg chg="modSp">
        <pc:chgData name="Elsa Curtis" userId="1LUazQqY3t61yK/mwnpA6Eyh5DSrBgIpSN9PGYHKvhA=" providerId="None" clId="Web-{58E44419-3181-44F9-B79C-6715392265B5}" dt="2020-10-29T15:49:59.173" v="104" actId="1076"/>
        <pc:sldMkLst>
          <pc:docMk/>
          <pc:sldMk cId="1466674866" sldId="339"/>
        </pc:sldMkLst>
        <pc:spChg chg="mod">
          <ac:chgData name="Elsa Curtis" userId="1LUazQqY3t61yK/mwnpA6Eyh5DSrBgIpSN9PGYHKvhA=" providerId="None" clId="Web-{58E44419-3181-44F9-B79C-6715392265B5}" dt="2020-10-29T15:49:59.173" v="104" actId="1076"/>
          <ac:spMkLst>
            <pc:docMk/>
            <pc:sldMk cId="1466674866" sldId="339"/>
            <ac:spMk id="11" creationId="{00000000-0000-0000-0000-000000000000}"/>
          </ac:spMkLst>
        </pc:spChg>
      </pc:sldChg>
      <pc:sldChg chg="modSp">
        <pc:chgData name="Elsa Curtis" userId="1LUazQqY3t61yK/mwnpA6Eyh5DSrBgIpSN9PGYHKvhA=" providerId="None" clId="Web-{58E44419-3181-44F9-B79C-6715392265B5}" dt="2020-10-29T15:48:25.877" v="90" actId="20577"/>
        <pc:sldMkLst>
          <pc:docMk/>
          <pc:sldMk cId="520869138" sldId="458"/>
        </pc:sldMkLst>
        <pc:spChg chg="mod">
          <ac:chgData name="Elsa Curtis" userId="1LUazQqY3t61yK/mwnpA6Eyh5DSrBgIpSN9PGYHKvhA=" providerId="None" clId="Web-{58E44419-3181-44F9-B79C-6715392265B5}" dt="2020-10-29T15:48:25.877" v="90" actId="20577"/>
          <ac:spMkLst>
            <pc:docMk/>
            <pc:sldMk cId="520869138" sldId="458"/>
            <ac:spMk id="3" creationId="{F6D50C0A-0CBC-314C-A378-C560EC15170F}"/>
          </ac:spMkLst>
        </pc:spChg>
      </pc:sldChg>
      <pc:sldChg chg="modSp">
        <pc:chgData name="Elsa Curtis" userId="1LUazQqY3t61yK/mwnpA6Eyh5DSrBgIpSN9PGYHKvhA=" providerId="None" clId="Web-{58E44419-3181-44F9-B79C-6715392265B5}" dt="2020-10-29T15:49:43.579" v="103" actId="20577"/>
        <pc:sldMkLst>
          <pc:docMk/>
          <pc:sldMk cId="3441554736" sldId="465"/>
        </pc:sldMkLst>
        <pc:spChg chg="mod">
          <ac:chgData name="Elsa Curtis" userId="1LUazQqY3t61yK/mwnpA6Eyh5DSrBgIpSN9PGYHKvhA=" providerId="None" clId="Web-{58E44419-3181-44F9-B79C-6715392265B5}" dt="2020-10-29T15:49:43.579" v="103" actId="20577"/>
          <ac:spMkLst>
            <pc:docMk/>
            <pc:sldMk cId="3441554736" sldId="465"/>
            <ac:spMk id="8" creationId="{00000000-0000-0000-0000-000000000000}"/>
          </ac:spMkLst>
        </pc:spChg>
      </pc:sldChg>
      <pc:sldChg chg="delSp">
        <pc:chgData name="Elsa Curtis" userId="1LUazQqY3t61yK/mwnpA6Eyh5DSrBgIpSN9PGYHKvhA=" providerId="None" clId="Web-{58E44419-3181-44F9-B79C-6715392265B5}" dt="2020-10-29T15:45:19.770" v="4"/>
        <pc:sldMkLst>
          <pc:docMk/>
          <pc:sldMk cId="1869437516" sldId="466"/>
        </pc:sldMkLst>
        <pc:spChg chg="del">
          <ac:chgData name="Elsa Curtis" userId="1LUazQqY3t61yK/mwnpA6Eyh5DSrBgIpSN9PGYHKvhA=" providerId="None" clId="Web-{58E44419-3181-44F9-B79C-6715392265B5}" dt="2020-10-29T15:45:19.770" v="4"/>
          <ac:spMkLst>
            <pc:docMk/>
            <pc:sldMk cId="1869437516" sldId="466"/>
            <ac:spMk id="10" creationId="{26AB9D60-E736-8247-A301-2C2F7AACF58F}"/>
          </ac:spMkLst>
        </pc:spChg>
      </pc:sldChg>
    </pc:docChg>
  </pc:docChgLst>
  <pc:docChgLst>
    <pc:chgData name="Elsa Curtis" userId="1LUazQqY3t61yK/mwnpA6Eyh5DSrBgIpSN9PGYHKvhA=" providerId="None" clId="Web-{53DE6563-E4CB-4908-9C1E-FF3F62DAE6D0}"/>
    <pc:docChg chg="modSld">
      <pc:chgData name="Elsa Curtis" userId="1LUazQqY3t61yK/mwnpA6Eyh5DSrBgIpSN9PGYHKvhA=" providerId="None" clId="Web-{53DE6563-E4CB-4908-9C1E-FF3F62DAE6D0}" dt="2020-11-17T18:16:02.476" v="1290"/>
      <pc:docMkLst>
        <pc:docMk/>
      </pc:docMkLst>
      <pc:sldChg chg="modNotes">
        <pc:chgData name="Elsa Curtis" userId="1LUazQqY3t61yK/mwnpA6Eyh5DSrBgIpSN9PGYHKvhA=" providerId="None" clId="Web-{53DE6563-E4CB-4908-9C1E-FF3F62DAE6D0}" dt="2020-11-17T18:10:27.219" v="920"/>
        <pc:sldMkLst>
          <pc:docMk/>
          <pc:sldMk cId="4000833904" sldId="262"/>
        </pc:sldMkLst>
      </pc:sldChg>
      <pc:sldChg chg="modNotes">
        <pc:chgData name="Elsa Curtis" userId="1LUazQqY3t61yK/mwnpA6Eyh5DSrBgIpSN9PGYHKvhA=" providerId="None" clId="Web-{53DE6563-E4CB-4908-9C1E-FF3F62DAE6D0}" dt="2020-11-17T18:00:42.508" v="347"/>
        <pc:sldMkLst>
          <pc:docMk/>
          <pc:sldMk cId="3429577758" sldId="286"/>
        </pc:sldMkLst>
      </pc:sldChg>
      <pc:sldChg chg="modNotes">
        <pc:chgData name="Elsa Curtis" userId="1LUazQqY3t61yK/mwnpA6Eyh5DSrBgIpSN9PGYHKvhA=" providerId="None" clId="Web-{53DE6563-E4CB-4908-9C1E-FF3F62DAE6D0}" dt="2020-11-17T18:15:36.662" v="1235"/>
        <pc:sldMkLst>
          <pc:docMk/>
          <pc:sldMk cId="760923736" sldId="291"/>
        </pc:sldMkLst>
      </pc:sldChg>
      <pc:sldChg chg="modNotes">
        <pc:chgData name="Elsa Curtis" userId="1LUazQqY3t61yK/mwnpA6Eyh5DSrBgIpSN9PGYHKvhA=" providerId="None" clId="Web-{53DE6563-E4CB-4908-9C1E-FF3F62DAE6D0}" dt="2020-11-17T18:16:02.476" v="1290"/>
        <pc:sldMkLst>
          <pc:docMk/>
          <pc:sldMk cId="734874790" sldId="296"/>
        </pc:sldMkLst>
      </pc:sldChg>
      <pc:sldChg chg="modNotes">
        <pc:chgData name="Elsa Curtis" userId="1LUazQqY3t61yK/mwnpA6Eyh5DSrBgIpSN9PGYHKvhA=" providerId="None" clId="Web-{53DE6563-E4CB-4908-9C1E-FF3F62DAE6D0}" dt="2020-11-17T18:06:01.123" v="727"/>
        <pc:sldMkLst>
          <pc:docMk/>
          <pc:sldMk cId="3168449940" sldId="327"/>
        </pc:sldMkLst>
      </pc:sldChg>
      <pc:sldChg chg="modSp modNotes">
        <pc:chgData name="Elsa Curtis" userId="1LUazQqY3t61yK/mwnpA6Eyh5DSrBgIpSN9PGYHKvhA=" providerId="None" clId="Web-{53DE6563-E4CB-4908-9C1E-FF3F62DAE6D0}" dt="2020-11-17T17:52:54.070" v="107"/>
        <pc:sldMkLst>
          <pc:docMk/>
          <pc:sldMk cId="621429218" sldId="330"/>
        </pc:sldMkLst>
        <pc:spChg chg="mod">
          <ac:chgData name="Elsa Curtis" userId="1LUazQqY3t61yK/mwnpA6Eyh5DSrBgIpSN9PGYHKvhA=" providerId="None" clId="Web-{53DE6563-E4CB-4908-9C1E-FF3F62DAE6D0}" dt="2020-11-17T17:52:16.302" v="6" actId="20577"/>
          <ac:spMkLst>
            <pc:docMk/>
            <pc:sldMk cId="621429218" sldId="330"/>
            <ac:spMk id="4" creationId="{00000000-0000-0000-0000-000000000000}"/>
          </ac:spMkLst>
        </pc:spChg>
      </pc:sldChg>
      <pc:sldChg chg="modNotes">
        <pc:chgData name="Elsa Curtis" userId="1LUazQqY3t61yK/mwnpA6Eyh5DSrBgIpSN9PGYHKvhA=" providerId="None" clId="Web-{53DE6563-E4CB-4908-9C1E-FF3F62DAE6D0}" dt="2020-11-17T17:57:59.544" v="248"/>
        <pc:sldMkLst>
          <pc:docMk/>
          <pc:sldMk cId="2300312539" sldId="331"/>
        </pc:sldMkLst>
      </pc:sldChg>
      <pc:sldChg chg="modNotes">
        <pc:chgData name="Elsa Curtis" userId="1LUazQqY3t61yK/mwnpA6Eyh5DSrBgIpSN9PGYHKvhA=" providerId="None" clId="Web-{53DE6563-E4CB-4908-9C1E-FF3F62DAE6D0}" dt="2020-11-17T17:59:24.252" v="329"/>
        <pc:sldMkLst>
          <pc:docMk/>
          <pc:sldMk cId="4006204551" sldId="333"/>
        </pc:sldMkLst>
      </pc:sldChg>
      <pc:sldChg chg="modNotes">
        <pc:chgData name="Elsa Curtis" userId="1LUazQqY3t61yK/mwnpA6Eyh5DSrBgIpSN9PGYHKvhA=" providerId="None" clId="Web-{53DE6563-E4CB-4908-9C1E-FF3F62DAE6D0}" dt="2020-11-17T18:13:42.811" v="1124"/>
        <pc:sldMkLst>
          <pc:docMk/>
          <pc:sldMk cId="1466674866" sldId="339"/>
        </pc:sldMkLst>
      </pc:sldChg>
      <pc:sldChg chg="modNotes">
        <pc:chgData name="Elsa Curtis" userId="1LUazQqY3t61yK/mwnpA6Eyh5DSrBgIpSN9PGYHKvhA=" providerId="None" clId="Web-{53DE6563-E4CB-4908-9C1E-FF3F62DAE6D0}" dt="2020-11-17T17:59:48.895" v="338"/>
        <pc:sldMkLst>
          <pc:docMk/>
          <pc:sldMk cId="3575536656" sldId="427"/>
        </pc:sldMkLst>
      </pc:sldChg>
      <pc:sldChg chg="modNotes">
        <pc:chgData name="Elsa Curtis" userId="1LUazQqY3t61yK/mwnpA6Eyh5DSrBgIpSN9PGYHKvhA=" providerId="None" clId="Web-{53DE6563-E4CB-4908-9C1E-FF3F62DAE6D0}" dt="2020-11-17T18:00:52.227" v="352"/>
        <pc:sldMkLst>
          <pc:docMk/>
          <pc:sldMk cId="717425014" sldId="434"/>
        </pc:sldMkLst>
      </pc:sldChg>
      <pc:sldChg chg="modNotes">
        <pc:chgData name="Elsa Curtis" userId="1LUazQqY3t61yK/mwnpA6Eyh5DSrBgIpSN9PGYHKvhA=" providerId="None" clId="Web-{53DE6563-E4CB-4908-9C1E-FF3F62DAE6D0}" dt="2020-11-17T18:07:14.456" v="828"/>
        <pc:sldMkLst>
          <pc:docMk/>
          <pc:sldMk cId="1861014980" sldId="449"/>
        </pc:sldMkLst>
      </pc:sldChg>
      <pc:sldChg chg="modNotes">
        <pc:chgData name="Elsa Curtis" userId="1LUazQqY3t61yK/mwnpA6Eyh5DSrBgIpSN9PGYHKvhA=" providerId="None" clId="Web-{53DE6563-E4CB-4908-9C1E-FF3F62DAE6D0}" dt="2020-11-17T18:14:24.345" v="1128"/>
        <pc:sldMkLst>
          <pc:docMk/>
          <pc:sldMk cId="1512274943" sldId="460"/>
        </pc:sldMkLst>
      </pc:sldChg>
      <pc:sldChg chg="modNotes">
        <pc:chgData name="Elsa Curtis" userId="1LUazQqY3t61yK/mwnpA6Eyh5DSrBgIpSN9PGYHKvhA=" providerId="None" clId="Web-{53DE6563-E4CB-4908-9C1E-FF3F62DAE6D0}" dt="2020-11-17T17:59:35.222" v="334"/>
        <pc:sldMkLst>
          <pc:docMk/>
          <pc:sldMk cId="2184000693" sldId="464"/>
        </pc:sldMkLst>
      </pc:sldChg>
      <pc:sldChg chg="modNotes">
        <pc:chgData name="Elsa Curtis" userId="1LUazQqY3t61yK/mwnpA6Eyh5DSrBgIpSN9PGYHKvhA=" providerId="None" clId="Web-{53DE6563-E4CB-4908-9C1E-FF3F62DAE6D0}" dt="2020-11-17T18:13:48.201" v="1125"/>
        <pc:sldMkLst>
          <pc:docMk/>
          <pc:sldMk cId="3441554736" sldId="465"/>
        </pc:sldMkLst>
      </pc:sldChg>
      <pc:sldChg chg="modNotes">
        <pc:chgData name="Elsa Curtis" userId="1LUazQqY3t61yK/mwnpA6Eyh5DSrBgIpSN9PGYHKvhA=" providerId="None" clId="Web-{53DE6563-E4CB-4908-9C1E-FF3F62DAE6D0}" dt="2020-11-17T18:01:05.572" v="356"/>
        <pc:sldMkLst>
          <pc:docMk/>
          <pc:sldMk cId="252476393" sldId="763"/>
        </pc:sldMkLst>
      </pc:sldChg>
      <pc:sldChg chg="modNotes">
        <pc:chgData name="Elsa Curtis" userId="1LUazQqY3t61yK/mwnpA6Eyh5DSrBgIpSN9PGYHKvhA=" providerId="None" clId="Web-{53DE6563-E4CB-4908-9C1E-FF3F62DAE6D0}" dt="2020-11-17T18:10:41.517" v="924"/>
        <pc:sldMkLst>
          <pc:docMk/>
          <pc:sldMk cId="4194388995" sldId="7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EB66A8-84A3-4029-AEE0-ABE9D0522317}" type="datetimeFigureOut">
              <a:rPr lang="en-US" smtClean="0"/>
              <a:t>2/26/2021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51FE3D-A77A-45B8-8A34-524A25992A1E}" type="slidenum">
              <a:rPr lang="en-US" smtClean="0"/>
              <a:t>‹#›</a:t>
            </a:fld>
            <a:endParaRPr lang="en-US"/>
          </a:p>
        </p:txBody>
      </p:sp>
    </p:spTree>
    <p:extLst>
      <p:ext uri="{BB962C8B-B14F-4D97-AF65-F5344CB8AC3E}">
        <p14:creationId xmlns:p14="http://schemas.microsoft.com/office/powerpoint/2010/main" val="3625884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youtube.com/watch?v=pBBirlVxVsg&amp;amp;feature=emb_titl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Module 4 concludes this training. Take time to review prior training content with participants. </a:t>
            </a:r>
          </a:p>
        </p:txBody>
      </p:sp>
      <p:sp>
        <p:nvSpPr>
          <p:cNvPr id="4" name="Slide Number Placeholder 3"/>
          <p:cNvSpPr>
            <a:spLocks noGrp="1"/>
          </p:cNvSpPr>
          <p:nvPr>
            <p:ph type="sldNum" sz="quarter" idx="5"/>
          </p:nvPr>
        </p:nvSpPr>
        <p:spPr/>
        <p:txBody>
          <a:bodyPr/>
          <a:lstStyle/>
          <a:p>
            <a:fld id="{3A51FE3D-A77A-45B8-8A34-524A25992A1E}" type="slidenum">
              <a:rPr lang="en-US" smtClean="0"/>
              <a:t>1</a:t>
            </a:fld>
            <a:endParaRPr lang="en-US"/>
          </a:p>
        </p:txBody>
      </p:sp>
    </p:spTree>
    <p:extLst>
      <p:ext uri="{BB962C8B-B14F-4D97-AF65-F5344CB8AC3E}">
        <p14:creationId xmlns:p14="http://schemas.microsoft.com/office/powerpoint/2010/main" val="4017210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Accounting for cultural differences</a:t>
            </a:r>
          </a:p>
        </p:txBody>
      </p:sp>
      <p:sp>
        <p:nvSpPr>
          <p:cNvPr id="4" name="Slide Number Placeholder 3"/>
          <p:cNvSpPr>
            <a:spLocks noGrp="1"/>
          </p:cNvSpPr>
          <p:nvPr>
            <p:ph type="sldNum" sz="quarter" idx="10"/>
          </p:nvPr>
        </p:nvSpPr>
        <p:spPr/>
        <p:txBody>
          <a:bodyPr/>
          <a:lstStyle/>
          <a:p>
            <a:fld id="{3A51FE3D-A77A-45B8-8A34-524A25992A1E}" type="slidenum">
              <a:rPr lang="en-US" smtClean="0"/>
              <a:t>11</a:t>
            </a:fld>
            <a:endParaRPr lang="en-US"/>
          </a:p>
        </p:txBody>
      </p:sp>
    </p:spTree>
    <p:extLst>
      <p:ext uri="{BB962C8B-B14F-4D97-AF65-F5344CB8AC3E}">
        <p14:creationId xmlns:p14="http://schemas.microsoft.com/office/powerpoint/2010/main" val="1329175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group activities are recommended so participants feel more safe to share their opinions and experiences. We encourage you to engage in as many small group activities as you can accommodate.</a:t>
            </a:r>
          </a:p>
          <a:p>
            <a:r>
              <a:rPr lang="en-US" dirty="0"/>
              <a:t>While these activities are usually very helpful for participants, we recommend that you pay attention to power dynamics within your group and accommodate so participants that belong to historically marginalized/underrepresented communities can feel as safe and included as possible</a:t>
            </a:r>
          </a:p>
          <a:p>
            <a:endParaRPr lang="en-US" dirty="0"/>
          </a:p>
        </p:txBody>
      </p:sp>
      <p:sp>
        <p:nvSpPr>
          <p:cNvPr id="4" name="Slide Number Placeholder 3"/>
          <p:cNvSpPr>
            <a:spLocks noGrp="1"/>
          </p:cNvSpPr>
          <p:nvPr>
            <p:ph type="sldNum" sz="quarter" idx="10"/>
          </p:nvPr>
        </p:nvSpPr>
        <p:spPr/>
        <p:txBody>
          <a:bodyPr/>
          <a:lstStyle/>
          <a:p>
            <a:fld id="{3A51FE3D-A77A-45B8-8A34-524A25992A1E}" type="slidenum">
              <a:rPr lang="en-US" smtClean="0"/>
              <a:t>12</a:t>
            </a:fld>
            <a:endParaRPr lang="en-US"/>
          </a:p>
        </p:txBody>
      </p:sp>
    </p:spTree>
    <p:extLst>
      <p:ext uri="{BB962C8B-B14F-4D97-AF65-F5344CB8AC3E}">
        <p14:creationId xmlns:p14="http://schemas.microsoft.com/office/powerpoint/2010/main" val="3472362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heavy" spc="-60" dirty="0">
                <a:solidFill>
                  <a:srgbClr val="205E9E"/>
                </a:solidFill>
                <a:uFill>
                  <a:solidFill>
                    <a:srgbClr val="205E9E"/>
                  </a:solidFill>
                </a:uFill>
                <a:latin typeface="Arial"/>
                <a:cs typeface="Arial"/>
              </a:rPr>
              <a:t>https:/</a:t>
            </a:r>
            <a:r>
              <a:rPr lang="en-US" sz="1200" u="heavy" spc="-60" dirty="0">
                <a:solidFill>
                  <a:srgbClr val="205E9E"/>
                </a:solidFill>
                <a:uFill>
                  <a:solidFill>
                    <a:srgbClr val="205E9E"/>
                  </a:solidFill>
                </a:uFill>
                <a:latin typeface="Arial"/>
                <a:cs typeface="Arial"/>
                <a:hlinkClick r:id="rId3"/>
              </a:rPr>
              <a:t>/w</a:t>
            </a:r>
            <a:r>
              <a:rPr lang="en-US" sz="1200" u="heavy" spc="-60" dirty="0">
                <a:solidFill>
                  <a:srgbClr val="205E9E"/>
                </a:solidFill>
                <a:uFill>
                  <a:solidFill>
                    <a:srgbClr val="205E9E"/>
                  </a:solidFill>
                </a:uFill>
                <a:latin typeface="Arial"/>
                <a:cs typeface="Arial"/>
              </a:rPr>
              <a:t>w</a:t>
            </a:r>
            <a:r>
              <a:rPr lang="en-US" sz="1200" u="heavy" spc="-60" dirty="0">
                <a:solidFill>
                  <a:srgbClr val="205E9E"/>
                </a:solidFill>
                <a:uFill>
                  <a:solidFill>
                    <a:srgbClr val="205E9E"/>
                  </a:solidFill>
                </a:uFill>
                <a:latin typeface="Arial"/>
                <a:cs typeface="Arial"/>
                <a:hlinkClick r:id="rId3"/>
              </a:rPr>
              <a:t>w.youtube.com/watch?v=pBBirlVxVsg&amp;feature=emb_title</a:t>
            </a:r>
            <a:endParaRPr lang="en-US" sz="1200" u="heavy" spc="-60" dirty="0">
              <a:solidFill>
                <a:srgbClr val="205E9E"/>
              </a:solidFill>
              <a:uFill>
                <a:solidFill>
                  <a:srgbClr val="205E9E"/>
                </a:solidFill>
              </a:uFill>
              <a:latin typeface="Arial"/>
              <a:cs typeface="Arial"/>
            </a:endParaRPr>
          </a:p>
          <a:p>
            <a:pPr>
              <a:defRPr/>
            </a:pPr>
            <a:endParaRPr lang="en-US" spc="-55" dirty="0"/>
          </a:p>
          <a:p>
            <a:pPr>
              <a:defRPr/>
            </a:pPr>
            <a:r>
              <a:rPr lang="en-US" spc="-55" dirty="0"/>
              <a:t>This video addresses inclusion.  Give participants 5-10 minutes to view the (4 minute) video, or watch it as a group.  After viewing, ask participants for reactions, questions or comments. An instructor may use the following prompts to encourage conversation and group engagement:</a:t>
            </a:r>
            <a:endParaRPr lang="en-US">
              <a:cs typeface="Calibri"/>
            </a:endParaRPr>
          </a:p>
          <a:p>
            <a:pPr>
              <a:defRPr/>
            </a:pPr>
            <a:endParaRPr lang="en-US" spc="-20" dirty="0">
              <a:solidFill>
                <a:srgbClr val="231F20"/>
              </a:solidFill>
              <a:latin typeface="Arial"/>
              <a:cs typeface="Arial"/>
            </a:endParaRPr>
          </a:p>
          <a:p>
            <a:pPr>
              <a:defRPr/>
            </a:pPr>
            <a:r>
              <a:rPr lang="en-US" spc="-20" dirty="0">
                <a:solidFill>
                  <a:srgbClr val="231F20"/>
                </a:solidFill>
                <a:latin typeface="Arial"/>
                <a:cs typeface="Arial"/>
              </a:rPr>
              <a:t>How and why </a:t>
            </a:r>
            <a:r>
              <a:rPr lang="en-US" sz="1200" spc="-5" dirty="0">
                <a:solidFill>
                  <a:srgbClr val="231F20"/>
                </a:solidFill>
                <a:latin typeface="Arial"/>
                <a:cs typeface="Arial"/>
              </a:rPr>
              <a:t>might </a:t>
            </a:r>
            <a:r>
              <a:rPr lang="en-US" sz="1200" spc="-60" dirty="0">
                <a:solidFill>
                  <a:srgbClr val="231F20"/>
                </a:solidFill>
                <a:latin typeface="Arial"/>
                <a:cs typeface="Arial"/>
              </a:rPr>
              <a:t>some</a:t>
            </a:r>
            <a:r>
              <a:rPr lang="en-US" spc="-60" dirty="0">
                <a:solidFill>
                  <a:srgbClr val="231F20"/>
                </a:solidFill>
                <a:latin typeface="Arial"/>
                <a:cs typeface="Arial"/>
              </a:rPr>
              <a:t> </a:t>
            </a:r>
            <a:r>
              <a:rPr lang="en-US" dirty="0">
                <a:solidFill>
                  <a:srgbClr val="231F20"/>
                </a:solidFill>
                <a:latin typeface="Arial"/>
                <a:cs typeface="Arial"/>
              </a:rPr>
              <a:t>of</a:t>
            </a:r>
            <a:r>
              <a:rPr lang="en-US" sz="1200" dirty="0">
                <a:solidFill>
                  <a:srgbClr val="231F20"/>
                </a:solidFill>
                <a:latin typeface="Arial"/>
                <a:cs typeface="Arial"/>
              </a:rPr>
              <a:t> </a:t>
            </a:r>
            <a:r>
              <a:rPr lang="en-US" spc="-40" dirty="0">
                <a:solidFill>
                  <a:srgbClr val="231F20"/>
                </a:solidFill>
                <a:latin typeface="Arial"/>
                <a:cs typeface="Arial"/>
              </a:rPr>
              <a:t>the</a:t>
            </a:r>
            <a:r>
              <a:rPr lang="en-US" sz="1200" spc="-40" dirty="0">
                <a:solidFill>
                  <a:srgbClr val="231F20"/>
                </a:solidFill>
                <a:latin typeface="Arial"/>
                <a:cs typeface="Arial"/>
              </a:rPr>
              <a:t> </a:t>
            </a:r>
            <a:r>
              <a:rPr lang="en-US" sz="1200" spc="-35" dirty="0">
                <a:solidFill>
                  <a:srgbClr val="231F20"/>
                </a:solidFill>
                <a:latin typeface="Arial"/>
                <a:cs typeface="Arial"/>
              </a:rPr>
              <a:t>people </a:t>
            </a:r>
            <a:r>
              <a:rPr lang="en-US" spc="-35" dirty="0">
                <a:solidFill>
                  <a:srgbClr val="231F20"/>
                </a:solidFill>
                <a:latin typeface="Arial"/>
                <a:cs typeface="Arial"/>
              </a:rPr>
              <a:t>in the video </a:t>
            </a:r>
            <a:r>
              <a:rPr lang="en-US" sz="1200" spc="-55" dirty="0">
                <a:solidFill>
                  <a:srgbClr val="231F20"/>
                </a:solidFill>
                <a:latin typeface="Arial"/>
                <a:cs typeface="Arial"/>
              </a:rPr>
              <a:t>be </a:t>
            </a:r>
            <a:r>
              <a:rPr lang="en-US" sz="1200" spc="-45" dirty="0">
                <a:solidFill>
                  <a:srgbClr val="231F20"/>
                </a:solidFill>
                <a:latin typeface="Arial"/>
                <a:cs typeface="Arial"/>
              </a:rPr>
              <a:t>excluded </a:t>
            </a:r>
            <a:r>
              <a:rPr lang="en-US" sz="1200" dirty="0">
                <a:solidFill>
                  <a:srgbClr val="231F20"/>
                </a:solidFill>
                <a:latin typeface="Arial"/>
                <a:cs typeface="Arial"/>
              </a:rPr>
              <a:t>in</a:t>
            </a:r>
            <a:r>
              <a:rPr lang="en-US" dirty="0">
                <a:solidFill>
                  <a:srgbClr val="231F20"/>
                </a:solidFill>
                <a:latin typeface="Arial"/>
                <a:cs typeface="Arial"/>
              </a:rPr>
              <a:t> a </a:t>
            </a:r>
            <a:r>
              <a:rPr lang="en-US" sz="1200" spc="-20" dirty="0">
                <a:solidFill>
                  <a:srgbClr val="231F20"/>
                </a:solidFill>
                <a:latin typeface="Arial"/>
                <a:cs typeface="Arial"/>
              </a:rPr>
              <a:t>working </a:t>
            </a:r>
            <a:r>
              <a:rPr lang="en-US" sz="1200" spc="-60" dirty="0">
                <a:solidFill>
                  <a:srgbClr val="231F20"/>
                </a:solidFill>
                <a:latin typeface="Arial"/>
                <a:cs typeface="Arial"/>
              </a:rPr>
              <a:t>team? </a:t>
            </a:r>
            <a:r>
              <a:rPr lang="en-US" spc="-50" dirty="0">
                <a:latin typeface="Arial"/>
                <a:cs typeface="Arial"/>
              </a:rPr>
              <a:t/>
            </a:r>
            <a:br>
              <a:rPr lang="en-US" spc="-50" dirty="0">
                <a:latin typeface="Arial"/>
                <a:cs typeface="Arial"/>
              </a:rPr>
            </a:br>
            <a:r>
              <a:rPr lang="en-US" sz="1200" spc="-20" dirty="0">
                <a:solidFill>
                  <a:srgbClr val="231F20"/>
                </a:solidFill>
                <a:latin typeface="Arial"/>
                <a:cs typeface="Arial"/>
              </a:rPr>
              <a:t>How</a:t>
            </a:r>
            <a:r>
              <a:rPr lang="en-US" sz="1200" spc="-50" dirty="0">
                <a:solidFill>
                  <a:srgbClr val="231F20"/>
                </a:solidFill>
                <a:latin typeface="Arial"/>
                <a:cs typeface="Arial"/>
              </a:rPr>
              <a:t> </a:t>
            </a:r>
            <a:r>
              <a:rPr lang="en-US" sz="1200" spc="-55" dirty="0">
                <a:solidFill>
                  <a:srgbClr val="231F20"/>
                </a:solidFill>
                <a:latin typeface="Arial"/>
                <a:cs typeface="Arial"/>
              </a:rPr>
              <a:t>does</a:t>
            </a:r>
            <a:r>
              <a:rPr lang="en-US" sz="1200" spc="-50" dirty="0">
                <a:solidFill>
                  <a:srgbClr val="231F20"/>
                </a:solidFill>
                <a:latin typeface="Arial"/>
                <a:cs typeface="Arial"/>
              </a:rPr>
              <a:t> </a:t>
            </a:r>
            <a:r>
              <a:rPr lang="en-US" sz="1200" spc="-40" dirty="0">
                <a:solidFill>
                  <a:srgbClr val="231F20"/>
                </a:solidFill>
                <a:latin typeface="Arial"/>
                <a:cs typeface="Arial"/>
              </a:rPr>
              <a:t>exclusion</a:t>
            </a:r>
            <a:r>
              <a:rPr lang="en-US" sz="1200" spc="-50" dirty="0">
                <a:solidFill>
                  <a:srgbClr val="231F20"/>
                </a:solidFill>
                <a:latin typeface="Arial"/>
                <a:cs typeface="Arial"/>
              </a:rPr>
              <a:t> </a:t>
            </a:r>
            <a:r>
              <a:rPr lang="en-US" sz="1200" spc="-20" dirty="0">
                <a:solidFill>
                  <a:srgbClr val="231F20"/>
                </a:solidFill>
                <a:latin typeface="Arial"/>
                <a:cs typeface="Arial"/>
              </a:rPr>
              <a:t>impact</a:t>
            </a:r>
            <a:r>
              <a:rPr lang="en-US" sz="1200" spc="-50" dirty="0">
                <a:solidFill>
                  <a:srgbClr val="231F20"/>
                </a:solidFill>
                <a:latin typeface="Arial"/>
                <a:cs typeface="Arial"/>
              </a:rPr>
              <a:t> </a:t>
            </a:r>
            <a:r>
              <a:rPr lang="en-US" sz="1200" spc="-5" dirty="0">
                <a:solidFill>
                  <a:srgbClr val="231F20"/>
                </a:solidFill>
                <a:latin typeface="Arial"/>
                <a:cs typeface="Arial"/>
              </a:rPr>
              <a:t>productivity</a:t>
            </a:r>
            <a:r>
              <a:rPr lang="en-US" sz="1200" spc="-45" dirty="0">
                <a:solidFill>
                  <a:srgbClr val="231F20"/>
                </a:solidFill>
                <a:latin typeface="Arial"/>
                <a:cs typeface="Arial"/>
              </a:rPr>
              <a:t> </a:t>
            </a:r>
            <a:r>
              <a:rPr lang="en-US" sz="1200" dirty="0">
                <a:solidFill>
                  <a:srgbClr val="231F20"/>
                </a:solidFill>
                <a:latin typeface="Arial"/>
                <a:cs typeface="Arial"/>
              </a:rPr>
              <a:t>in</a:t>
            </a:r>
            <a:r>
              <a:rPr lang="en-US" sz="1200" spc="-50" dirty="0">
                <a:solidFill>
                  <a:srgbClr val="231F20"/>
                </a:solidFill>
                <a:latin typeface="Arial"/>
                <a:cs typeface="Arial"/>
              </a:rPr>
              <a:t> </a:t>
            </a:r>
            <a:r>
              <a:rPr lang="en-US" sz="1200" spc="-20" dirty="0">
                <a:solidFill>
                  <a:srgbClr val="231F20"/>
                </a:solidFill>
                <a:latin typeface="Arial"/>
                <a:cs typeface="Arial"/>
              </a:rPr>
              <a:t>working</a:t>
            </a:r>
            <a:r>
              <a:rPr lang="en-US" sz="1200" spc="-50" dirty="0">
                <a:solidFill>
                  <a:srgbClr val="231F20"/>
                </a:solidFill>
                <a:latin typeface="Arial"/>
                <a:cs typeface="Arial"/>
              </a:rPr>
              <a:t> </a:t>
            </a:r>
            <a:r>
              <a:rPr lang="en-US" sz="1200" spc="-65" dirty="0">
                <a:solidFill>
                  <a:srgbClr val="231F20"/>
                </a:solidFill>
                <a:latin typeface="Arial"/>
                <a:cs typeface="Arial"/>
              </a:rPr>
              <a:t>teams?</a:t>
            </a:r>
            <a:endParaRPr lang="en-US" sz="1200">
              <a:latin typeface="Arial"/>
              <a:cs typeface="Arial"/>
            </a:endParaRPr>
          </a:p>
          <a:p>
            <a:pPr>
              <a:defRPr/>
            </a:pPr>
            <a:r>
              <a:rPr lang="en-US" spc="-65" dirty="0">
                <a:solidFill>
                  <a:srgbClr val="231F20"/>
                </a:solidFill>
                <a:latin typeface="Arial"/>
                <a:cs typeface="Arial"/>
              </a:rPr>
              <a:t>What strategies can we use to avoid excluding team members?</a:t>
            </a:r>
            <a:endParaRPr lang="en-US" sz="1200" spc="-65" dirty="0">
              <a:solidFill>
                <a:srgbClr val="231F20"/>
              </a:solidFill>
              <a:latin typeface="Arial"/>
              <a:cs typeface="Arial"/>
            </a:endParaRPr>
          </a:p>
          <a:p>
            <a:endParaRPr lang="en-US" dirty="0">
              <a:latin typeface="Arial"/>
              <a:cs typeface="Arial"/>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3A51FE3D-A77A-45B8-8A34-524A25992A1E}" type="slidenum">
              <a:rPr lang="en-US" smtClean="0"/>
              <a:t>13</a:t>
            </a:fld>
            <a:endParaRPr lang="en-US"/>
          </a:p>
        </p:txBody>
      </p:sp>
    </p:spTree>
    <p:extLst>
      <p:ext uri="{BB962C8B-B14F-4D97-AF65-F5344CB8AC3E}">
        <p14:creationId xmlns:p14="http://schemas.microsoft.com/office/powerpoint/2010/main" val="1727026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Encourage participants to think back to the</a:t>
            </a:r>
            <a:r>
              <a:rPr lang="en-US" i="1" dirty="0">
                <a:cs typeface="Calibri"/>
              </a:rPr>
              <a:t> My view of the world</a:t>
            </a:r>
            <a:r>
              <a:rPr lang="en-US" dirty="0">
                <a:cs typeface="Calibri"/>
              </a:rPr>
              <a:t> activity, and the </a:t>
            </a:r>
            <a:r>
              <a:rPr lang="en-US" dirty="0"/>
              <a:t>3 different levels of culture when responding to this prompt. </a:t>
            </a:r>
            <a:endParaRPr lang="en-US" dirty="0">
              <a:cs typeface="Calibri"/>
            </a:endParaRPr>
          </a:p>
        </p:txBody>
      </p:sp>
      <p:sp>
        <p:nvSpPr>
          <p:cNvPr id="4" name="Slide Number Placeholder 3"/>
          <p:cNvSpPr>
            <a:spLocks noGrp="1"/>
          </p:cNvSpPr>
          <p:nvPr>
            <p:ph type="sldNum" sz="quarter" idx="10"/>
          </p:nvPr>
        </p:nvSpPr>
        <p:spPr/>
        <p:txBody>
          <a:bodyPr/>
          <a:lstStyle/>
          <a:p>
            <a:fld id="{3A51FE3D-A77A-45B8-8A34-524A25992A1E}" type="slidenum">
              <a:rPr lang="en-US" smtClean="0"/>
              <a:t>14</a:t>
            </a:fld>
            <a:endParaRPr lang="en-US"/>
          </a:p>
        </p:txBody>
      </p:sp>
    </p:spTree>
    <p:extLst>
      <p:ext uri="{BB962C8B-B14F-4D97-AF65-F5344CB8AC3E}">
        <p14:creationId xmlns:p14="http://schemas.microsoft.com/office/powerpoint/2010/main" val="1794050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Becoming </a:t>
            </a:r>
            <a:r>
              <a:rPr lang="en-US" noProof="0" dirty="0"/>
              <a:t>aware </a:t>
            </a:r>
            <a:r>
              <a:rPr lang="en-US" dirty="0"/>
              <a:t>of, </a:t>
            </a:r>
            <a:r>
              <a:rPr lang="en-US" noProof="0" dirty="0"/>
              <a:t>and responsible</a:t>
            </a:r>
            <a:r>
              <a:rPr lang="en-US" dirty="0"/>
              <a:t> for,</a:t>
            </a:r>
            <a:r>
              <a:rPr lang="en-US" noProof="0" dirty="0"/>
              <a:t> our culture and how we navigate differences in the </a:t>
            </a:r>
            <a:r>
              <a:rPr lang="en-US" dirty="0"/>
              <a:t>workplace is</a:t>
            </a:r>
            <a:r>
              <a:rPr lang="en-US" noProof="0" dirty="0"/>
              <a:t> a journey, not a destination.</a:t>
            </a:r>
            <a:r>
              <a:rPr lang="en-US" dirty="0"/>
              <a:t> </a:t>
            </a:r>
          </a:p>
          <a:p>
            <a:r>
              <a:rPr lang="en-US" dirty="0"/>
              <a:t>All participants are invited to</a:t>
            </a:r>
            <a:r>
              <a:rPr lang="en-US" noProof="0" dirty="0"/>
              <a:t> continue this journey</a:t>
            </a:r>
            <a:r>
              <a:rPr lang="en-US" dirty="0"/>
              <a:t> by exploring</a:t>
            </a:r>
            <a:r>
              <a:rPr lang="en-US" noProof="0" dirty="0"/>
              <a:t> the tools and resources</a:t>
            </a:r>
            <a:r>
              <a:rPr lang="en-US" dirty="0"/>
              <a:t> available to</a:t>
            </a:r>
            <a:r>
              <a:rPr lang="en-US" noProof="0" dirty="0"/>
              <a:t> you in the appendix </a:t>
            </a:r>
            <a:r>
              <a:rPr lang="en-US" dirty="0"/>
              <a:t>section</a:t>
            </a:r>
            <a:r>
              <a:rPr lang="en-US" noProof="0" dirty="0"/>
              <a:t>.</a:t>
            </a:r>
            <a:r>
              <a:rPr lang="en-US" dirty="0"/>
              <a:t> </a:t>
            </a:r>
          </a:p>
        </p:txBody>
      </p:sp>
      <p:sp>
        <p:nvSpPr>
          <p:cNvPr id="95" name="Google Shape;9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3456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Use these questions to check in with your participants. Leave time for a group discussion about ways we can all interrupt disrespectful behavior/situations. Instructors may use the list on the right of the slide above, or ask participants to develop their own list. </a:t>
            </a:r>
          </a:p>
          <a:p>
            <a:pPr>
              <a:defRPr/>
            </a:pPr>
            <a:r>
              <a:rPr lang="en-US" dirty="0"/>
              <a:t> </a:t>
            </a:r>
            <a:r>
              <a:rPr lang="en-US" dirty="0">
                <a:cs typeface="+mn-lt"/>
              </a:rPr>
              <a:t/>
            </a:r>
            <a:br>
              <a:rPr lang="en-US" dirty="0">
                <a:cs typeface="+mn-lt"/>
              </a:rPr>
            </a:br>
            <a:r>
              <a:rPr lang="en-US" dirty="0"/>
              <a:t>For virtual environments, make use of the poll tool in Zoom. You may need to remind attendees to exit the poll window after the final results are shared. </a:t>
            </a:r>
            <a:endParaRPr lang="en-US">
              <a:cs typeface="Calibri" panose="020F0502020204030204"/>
            </a:endParaRPr>
          </a:p>
          <a:p>
            <a:endParaRPr lang="en-US" dirty="0"/>
          </a:p>
          <a:p>
            <a:endParaRPr lang="en-US" dirty="0"/>
          </a:p>
        </p:txBody>
      </p:sp>
      <p:sp>
        <p:nvSpPr>
          <p:cNvPr id="4" name="Slide Number Placeholder 3"/>
          <p:cNvSpPr>
            <a:spLocks noGrp="1"/>
          </p:cNvSpPr>
          <p:nvPr>
            <p:ph type="sldNum" sz="quarter" idx="5"/>
          </p:nvPr>
        </p:nvSpPr>
        <p:spPr/>
        <p:txBody>
          <a:bodyPr/>
          <a:lstStyle/>
          <a:p>
            <a:fld id="{3A51FE3D-A77A-45B8-8A34-524A25992A1E}" type="slidenum">
              <a:rPr lang="en-US" smtClean="0"/>
              <a:t>16</a:t>
            </a:fld>
            <a:endParaRPr lang="en-US"/>
          </a:p>
        </p:txBody>
      </p:sp>
    </p:spTree>
    <p:extLst>
      <p:ext uri="{BB962C8B-B14F-4D97-AF65-F5344CB8AC3E}">
        <p14:creationId xmlns:p14="http://schemas.microsoft.com/office/powerpoint/2010/main" val="123925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Calibri"/>
            </a:endParaRPr>
          </a:p>
          <a:p>
            <a:endParaRPr lang="en-US" dirty="0"/>
          </a:p>
          <a:p>
            <a:endParaRPr lang="en-US" dirty="0"/>
          </a:p>
        </p:txBody>
      </p:sp>
      <p:sp>
        <p:nvSpPr>
          <p:cNvPr id="4" name="Slide Number Placeholder 3"/>
          <p:cNvSpPr>
            <a:spLocks noGrp="1"/>
          </p:cNvSpPr>
          <p:nvPr>
            <p:ph type="sldNum" sz="quarter" idx="10"/>
          </p:nvPr>
        </p:nvSpPr>
        <p:spPr/>
        <p:txBody>
          <a:bodyPr/>
          <a:lstStyle/>
          <a:p>
            <a:fld id="{3A51FE3D-A77A-45B8-8A34-524A25992A1E}" type="slidenum">
              <a:rPr lang="en-US" smtClean="0"/>
              <a:t>17</a:t>
            </a:fld>
            <a:endParaRPr lang="en-US"/>
          </a:p>
        </p:txBody>
      </p:sp>
    </p:spTree>
    <p:extLst>
      <p:ext uri="{BB962C8B-B14F-4D97-AF65-F5344CB8AC3E}">
        <p14:creationId xmlns:p14="http://schemas.microsoft.com/office/powerpoint/2010/main" val="3776756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following prompt as a final check in with your attendees: I feel I am more equipped to navigate differences in the work place: </a:t>
            </a:r>
            <a:r>
              <a:rPr lang="en-US" i="1" dirty="0"/>
              <a:t>Agree, Neutral, Disagree.</a:t>
            </a:r>
          </a:p>
          <a:p>
            <a:r>
              <a:rPr lang="en-US" dirty="0"/>
              <a:t>For virtual environments, use the slide above and instruct participants to use the Annotated feature in zoom to provide anonymous feedback.</a:t>
            </a:r>
            <a:endParaRPr lang="en-US" dirty="0">
              <a:cs typeface="Calibri"/>
            </a:endParaRPr>
          </a:p>
          <a:p>
            <a:r>
              <a:rPr lang="en-US" dirty="0"/>
              <a:t>Participants may also want to verbally respond to this final prompt with comments or questions.  </a:t>
            </a:r>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3A51FE3D-A77A-45B8-8A34-524A25992A1E}" type="slidenum">
              <a:rPr lang="en-US" smtClean="0"/>
              <a:t>18</a:t>
            </a:fld>
            <a:endParaRPr lang="en-US"/>
          </a:p>
        </p:txBody>
      </p:sp>
    </p:spTree>
    <p:extLst>
      <p:ext uri="{BB962C8B-B14F-4D97-AF65-F5344CB8AC3E}">
        <p14:creationId xmlns:p14="http://schemas.microsoft.com/office/powerpoint/2010/main" val="1811998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END TRAINING. Provide any information about next steps or follow up from your organization. </a:t>
            </a:r>
            <a:endParaRPr lang="en-US" dirty="0">
              <a:cs typeface="Calibri"/>
            </a:endParaRPr>
          </a:p>
        </p:txBody>
      </p:sp>
      <p:sp>
        <p:nvSpPr>
          <p:cNvPr id="4" name="Slide Number Placeholder 3"/>
          <p:cNvSpPr>
            <a:spLocks noGrp="1"/>
          </p:cNvSpPr>
          <p:nvPr>
            <p:ph type="sldNum" sz="quarter" idx="5"/>
          </p:nvPr>
        </p:nvSpPr>
        <p:spPr/>
        <p:txBody>
          <a:bodyPr/>
          <a:lstStyle/>
          <a:p>
            <a:fld id="{3A51FE3D-A77A-45B8-8A34-524A25992A1E}" type="slidenum">
              <a:rPr lang="en-US" smtClean="0"/>
              <a:t>19</a:t>
            </a:fld>
            <a:endParaRPr lang="en-US"/>
          </a:p>
        </p:txBody>
      </p:sp>
    </p:spTree>
    <p:extLst>
      <p:ext uri="{BB962C8B-B14F-4D97-AF65-F5344CB8AC3E}">
        <p14:creationId xmlns:p14="http://schemas.microsoft.com/office/powerpoint/2010/main" val="103464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Module 1, we went through the importance of the High-5 Elements for Culturally Intelligent Communication and explored the topic of </a:t>
            </a:r>
            <a:r>
              <a:rPr lang="en-US" i="1" dirty="0"/>
              <a:t>culture, </a:t>
            </a:r>
            <a:r>
              <a:rPr lang="en-US" dirty="0"/>
              <a:t>and how it affects our world views and the way we communicate.</a:t>
            </a:r>
          </a:p>
          <a:p>
            <a:endParaRPr lang="en-US" dirty="0"/>
          </a:p>
          <a:p>
            <a:r>
              <a:rPr lang="en-US" dirty="0"/>
              <a:t>In Module 2, we went deeper into the first 2 High-5 elements: Evaluate and Navigate, and gained awareness around accounting for our own biases.</a:t>
            </a:r>
            <a:endParaRPr lang="en-US" dirty="0">
              <a:cs typeface="Calibri"/>
            </a:endParaRPr>
          </a:p>
          <a:p>
            <a:endParaRPr lang="en-US" dirty="0"/>
          </a:p>
          <a:p>
            <a:r>
              <a:rPr lang="en-US" dirty="0"/>
              <a:t>In Module 3, we discussed the last 3 elements of High-5 Culturally Intelligent Communication: Negotiate, Collaborate, Cooperate, and how can we successfully perform them with Civility in Mind. </a:t>
            </a:r>
            <a:endParaRPr lang="en-US" dirty="0">
              <a:cs typeface="Calibri"/>
            </a:endParaRPr>
          </a:p>
          <a:p>
            <a:endParaRPr lang="en-US" dirty="0"/>
          </a:p>
          <a:p>
            <a:r>
              <a:rPr lang="en-US" dirty="0"/>
              <a:t>Module 4 continues to explore and address how the High-5 Elements work together and are inter-dependent on each other.</a:t>
            </a:r>
            <a:endParaRPr lang="en-US" dirty="0">
              <a:cs typeface="Calibri"/>
            </a:endParaRPr>
          </a:p>
        </p:txBody>
      </p:sp>
      <p:sp>
        <p:nvSpPr>
          <p:cNvPr id="4" name="Slide Number Placeholder 3"/>
          <p:cNvSpPr>
            <a:spLocks noGrp="1"/>
          </p:cNvSpPr>
          <p:nvPr>
            <p:ph type="sldNum" sz="quarter" idx="5"/>
          </p:nvPr>
        </p:nvSpPr>
        <p:spPr/>
        <p:txBody>
          <a:bodyPr/>
          <a:lstStyle/>
          <a:p>
            <a:fld id="{3A51FE3D-A77A-45B8-8A34-524A25992A1E}" type="slidenum">
              <a:rPr lang="en-US" smtClean="0"/>
              <a:t>2</a:t>
            </a:fld>
            <a:endParaRPr lang="en-US"/>
          </a:p>
        </p:txBody>
      </p:sp>
    </p:spTree>
    <p:extLst>
      <p:ext uri="{BB962C8B-B14F-4D97-AF65-F5344CB8AC3E}">
        <p14:creationId xmlns:p14="http://schemas.microsoft.com/office/powerpoint/2010/main" val="3114667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group, revisit the question: </a:t>
            </a:r>
            <a:r>
              <a:rPr lang="en-US" i="1" dirty="0"/>
              <a:t>What is culture? </a:t>
            </a:r>
          </a:p>
          <a:p>
            <a:endParaRPr lang="en-US" dirty="0"/>
          </a:p>
          <a:p>
            <a:r>
              <a:rPr lang="en-US" dirty="0"/>
              <a:t>Ask the group what else they remember from Module 1.</a:t>
            </a:r>
            <a:endParaRPr lang="en-US" i="1" dirty="0">
              <a:cs typeface="Calibri"/>
            </a:endParaRPr>
          </a:p>
        </p:txBody>
      </p:sp>
      <p:sp>
        <p:nvSpPr>
          <p:cNvPr id="4" name="Slide Number Placeholder 3"/>
          <p:cNvSpPr>
            <a:spLocks noGrp="1"/>
          </p:cNvSpPr>
          <p:nvPr>
            <p:ph type="sldNum" sz="quarter" idx="5"/>
          </p:nvPr>
        </p:nvSpPr>
        <p:spPr/>
        <p:txBody>
          <a:bodyPr/>
          <a:lstStyle/>
          <a:p>
            <a:fld id="{3A51FE3D-A77A-45B8-8A34-524A25992A1E}" type="slidenum">
              <a:rPr lang="en-US" smtClean="0"/>
              <a:t>3</a:t>
            </a:fld>
            <a:endParaRPr lang="en-US"/>
          </a:p>
        </p:txBody>
      </p:sp>
    </p:spTree>
    <p:extLst>
      <p:ext uri="{BB962C8B-B14F-4D97-AF65-F5344CB8AC3E}">
        <p14:creationId xmlns:p14="http://schemas.microsoft.com/office/powerpoint/2010/main" val="2834332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p36: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marL="457200" indent="-228600">
              <a:buClr>
                <a:srgbClr val="000000"/>
              </a:buClr>
              <a:buSzPts val="1400"/>
            </a:pPr>
            <a:endParaRPr sz="1200" b="0" i="0" u="none" strike="noStrike" cap="none">
              <a:solidFill>
                <a:schemeClr val="dk1"/>
              </a:solidFill>
              <a:latin typeface="Calibri"/>
              <a:ea typeface="Calibri"/>
              <a:cs typeface="Calibri"/>
              <a:sym typeface="Calibri"/>
            </a:endParaRPr>
          </a:p>
        </p:txBody>
      </p:sp>
      <p:sp>
        <p:nvSpPr>
          <p:cNvPr id="537" name="Google Shape;537;p3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48828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group activities are recommended to help participants feel safer to share their opinions and experiences. We encourage you to include as many small group activities as you can accommodate. Instruct each group to designate someone to "report back" to the larger group after each breakout session. </a:t>
            </a:r>
          </a:p>
          <a:p>
            <a:r>
              <a:rPr lang="en-US" dirty="0"/>
              <a:t>While these activities are usually very helpful for participants, we recommend that you pay close attention to power dynamics within the groups and accommodate as needed to ensure that participants who belong to historically marginalized/underrepresented communities can feel as safe and included as possible.</a:t>
            </a:r>
          </a:p>
          <a:p>
            <a:endParaRPr lang="en-US" dirty="0"/>
          </a:p>
        </p:txBody>
      </p:sp>
      <p:sp>
        <p:nvSpPr>
          <p:cNvPr id="4" name="Slide Number Placeholder 3"/>
          <p:cNvSpPr>
            <a:spLocks noGrp="1"/>
          </p:cNvSpPr>
          <p:nvPr>
            <p:ph type="sldNum" sz="quarter" idx="10"/>
          </p:nvPr>
        </p:nvSpPr>
        <p:spPr/>
        <p:txBody>
          <a:bodyPr/>
          <a:lstStyle/>
          <a:p>
            <a:fld id="{3A51FE3D-A77A-45B8-8A34-524A25992A1E}" type="slidenum">
              <a:rPr lang="en-US" smtClean="0"/>
              <a:t>6</a:t>
            </a:fld>
            <a:endParaRPr lang="en-US"/>
          </a:p>
        </p:txBody>
      </p:sp>
    </p:spTree>
    <p:extLst>
      <p:ext uri="{BB962C8B-B14F-4D97-AF65-F5344CB8AC3E}">
        <p14:creationId xmlns:p14="http://schemas.microsoft.com/office/powerpoint/2010/main" val="3069339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51FE3D-A77A-45B8-8A34-524A25992A1E}" type="slidenum">
              <a:rPr lang="en-US" smtClean="0"/>
              <a:t>7</a:t>
            </a:fld>
            <a:endParaRPr lang="en-US"/>
          </a:p>
        </p:txBody>
      </p:sp>
    </p:spTree>
    <p:extLst>
      <p:ext uri="{BB962C8B-B14F-4D97-AF65-F5344CB8AC3E}">
        <p14:creationId xmlns:p14="http://schemas.microsoft.com/office/powerpoint/2010/main" val="1541539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case study activities, remind participants to make use of the High-5 Elements for Effective Team Communication: </a:t>
            </a:r>
          </a:p>
          <a:p>
            <a:endParaRPr lang="en-US" dirty="0"/>
          </a:p>
          <a:p>
            <a:pPr marL="514350" indent="-514350">
              <a:buAutoNum type="arabicPeriod"/>
            </a:pPr>
            <a:r>
              <a:rPr lang="en-US" dirty="0"/>
              <a:t>You </a:t>
            </a:r>
            <a:r>
              <a:rPr lang="en-US" b="1" dirty="0"/>
              <a:t>evaluate</a:t>
            </a:r>
            <a:r>
              <a:rPr lang="en-US" dirty="0"/>
              <a:t> what tools you’ll need</a:t>
            </a:r>
          </a:p>
          <a:p>
            <a:pPr marL="514350" indent="-514350">
              <a:buAutoNum type="arabicPeriod"/>
            </a:pPr>
            <a:r>
              <a:rPr lang="en-US" dirty="0"/>
              <a:t>You</a:t>
            </a:r>
            <a:r>
              <a:rPr lang="en-US" b="1" dirty="0"/>
              <a:t> navigate </a:t>
            </a:r>
            <a:r>
              <a:rPr lang="en-US" dirty="0"/>
              <a:t>the working space </a:t>
            </a:r>
          </a:p>
          <a:p>
            <a:pPr marL="514350" indent="-514350">
              <a:buAutoNum type="arabicPeriod"/>
            </a:pPr>
            <a:r>
              <a:rPr lang="en-US" dirty="0"/>
              <a:t>You </a:t>
            </a:r>
            <a:r>
              <a:rPr lang="en-US" b="1" dirty="0"/>
              <a:t>negotiate </a:t>
            </a:r>
            <a:r>
              <a:rPr lang="en-US" dirty="0"/>
              <a:t>sequence of how and when tasks are done</a:t>
            </a:r>
          </a:p>
          <a:p>
            <a:pPr marL="514350" indent="-514350">
              <a:buAutoNum type="arabicPeriod"/>
            </a:pPr>
            <a:r>
              <a:rPr lang="en-US" dirty="0"/>
              <a:t>You </a:t>
            </a:r>
            <a:r>
              <a:rPr lang="en-US" b="1" dirty="0"/>
              <a:t>collaborate</a:t>
            </a:r>
            <a:r>
              <a:rPr lang="en-US" dirty="0"/>
              <a:t> as a team (no one does it all)</a:t>
            </a:r>
          </a:p>
          <a:p>
            <a:pPr marL="514350" indent="-514350">
              <a:buAutoNum type="arabicPeriod"/>
            </a:pPr>
            <a:r>
              <a:rPr lang="en-US" dirty="0"/>
              <a:t>And, you </a:t>
            </a:r>
            <a:r>
              <a:rPr lang="en-US" b="1" dirty="0"/>
              <a:t>co-operate</a:t>
            </a:r>
            <a:r>
              <a:rPr lang="en-US" dirty="0"/>
              <a:t> with your team to get the job done!</a:t>
            </a:r>
          </a:p>
          <a:p>
            <a:endParaRPr lang="en-US" dirty="0"/>
          </a:p>
          <a:p>
            <a:r>
              <a:rPr lang="en-US" dirty="0"/>
              <a:t>Provide the on the job scenarios to participants. In virtual environments this can be accomplished by sharing the slide information through the chat field. You can do the same with the following slide which describes each element in detail.</a:t>
            </a:r>
          </a:p>
          <a:p>
            <a:endParaRPr lang="en-US" dirty="0"/>
          </a:p>
          <a:p>
            <a:r>
              <a:rPr lang="en-US" dirty="0"/>
              <a:t>Please instruct learners to use the High-5 Elements for Effective Team Communication handout as well as the case scenario for this activity. Allow 20-25 minutes. </a:t>
            </a:r>
          </a:p>
          <a:p>
            <a:endParaRPr lang="en-US" dirty="0"/>
          </a:p>
          <a:p>
            <a:r>
              <a:rPr lang="en-US" dirty="0"/>
              <a:t>You can prepare your own case scenario or refer to the Case Scenarios Addendum to choose a scenario.</a:t>
            </a:r>
          </a:p>
          <a:p>
            <a:endParaRPr lang="en-US" dirty="0"/>
          </a:p>
        </p:txBody>
      </p:sp>
      <p:sp>
        <p:nvSpPr>
          <p:cNvPr id="4" name="Slide Number Placeholder 3"/>
          <p:cNvSpPr>
            <a:spLocks noGrp="1"/>
          </p:cNvSpPr>
          <p:nvPr>
            <p:ph type="sldNum" sz="quarter" idx="10"/>
          </p:nvPr>
        </p:nvSpPr>
        <p:spPr/>
        <p:txBody>
          <a:bodyPr/>
          <a:lstStyle/>
          <a:p>
            <a:fld id="{3A51FE3D-A77A-45B8-8A34-524A25992A1E}" type="slidenum">
              <a:rPr lang="en-US" smtClean="0"/>
              <a:t>8</a:t>
            </a:fld>
            <a:endParaRPr lang="en-US"/>
          </a:p>
        </p:txBody>
      </p:sp>
    </p:spTree>
    <p:extLst>
      <p:ext uri="{BB962C8B-B14F-4D97-AF65-F5344CB8AC3E}">
        <p14:creationId xmlns:p14="http://schemas.microsoft.com/office/powerpoint/2010/main" val="1901952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pc="-30" dirty="0"/>
              <a:t>HAND OUT: Participants should have a  copy of the 5  key elements document to read, review, and  serve as  a constant visual aid. </a:t>
            </a:r>
            <a:r>
              <a:rPr lang="en-US" spc="-30" dirty="0">
                <a:cs typeface="+mn-lt"/>
              </a:rPr>
              <a:t/>
            </a:r>
            <a:br>
              <a:rPr lang="en-US" spc="-30" dirty="0">
                <a:cs typeface="+mn-lt"/>
              </a:rPr>
            </a:br>
            <a:r>
              <a:rPr lang="en-US" spc="-30" dirty="0"/>
              <a:t>DISCUSSION GUIDE: High-5 tools improve communication skills over time. Like any tool; High-5 skills are mastered over time with practice.</a:t>
            </a:r>
          </a:p>
        </p:txBody>
      </p:sp>
      <p:sp>
        <p:nvSpPr>
          <p:cNvPr id="4" name="Slide Number Placeholder 3"/>
          <p:cNvSpPr>
            <a:spLocks noGrp="1"/>
          </p:cNvSpPr>
          <p:nvPr>
            <p:ph type="sldNum" sz="quarter" idx="5"/>
          </p:nvPr>
        </p:nvSpPr>
        <p:spPr/>
        <p:txBody>
          <a:bodyPr/>
          <a:lstStyle/>
          <a:p>
            <a:fld id="{3A51FE3D-A77A-45B8-8A34-524A25992A1E}" type="slidenum">
              <a:rPr lang="en-US" smtClean="0"/>
              <a:t>9</a:t>
            </a:fld>
            <a:endParaRPr lang="en-US"/>
          </a:p>
        </p:txBody>
      </p:sp>
    </p:spTree>
    <p:extLst>
      <p:ext uri="{BB962C8B-B14F-4D97-AF65-F5344CB8AC3E}">
        <p14:creationId xmlns:p14="http://schemas.microsoft.com/office/powerpoint/2010/main" val="1565217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Give participants a 1-2 minute warning before closing the breakout rooms to allow for closure in conversations. Ask one person from each group to share key insights from their group, without naming their colleagues or exposing sensitive details. </a:t>
            </a:r>
          </a:p>
          <a:p>
            <a:pPr>
              <a:defRPr/>
            </a:pPr>
            <a:endParaRPr lang="en-US" dirty="0"/>
          </a:p>
          <a:p>
            <a:pPr>
              <a:defRPr/>
            </a:pPr>
            <a:endParaRPr lang="en-US" dirty="0"/>
          </a:p>
        </p:txBody>
      </p:sp>
      <p:sp>
        <p:nvSpPr>
          <p:cNvPr id="4" name="Slide Number Placeholder 3"/>
          <p:cNvSpPr>
            <a:spLocks noGrp="1"/>
          </p:cNvSpPr>
          <p:nvPr>
            <p:ph type="sldNum" sz="quarter" idx="10"/>
          </p:nvPr>
        </p:nvSpPr>
        <p:spPr/>
        <p:txBody>
          <a:bodyPr/>
          <a:lstStyle/>
          <a:p>
            <a:fld id="{3A51FE3D-A77A-45B8-8A34-524A25992A1E}" type="slidenum">
              <a:rPr lang="en-US" smtClean="0"/>
              <a:t>10</a:t>
            </a:fld>
            <a:endParaRPr lang="en-US"/>
          </a:p>
        </p:txBody>
      </p:sp>
    </p:spTree>
    <p:extLst>
      <p:ext uri="{BB962C8B-B14F-4D97-AF65-F5344CB8AC3E}">
        <p14:creationId xmlns:p14="http://schemas.microsoft.com/office/powerpoint/2010/main" val="22421747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3.emf"/><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0" name="Group 9"/>
          <p:cNvGrpSpPr/>
          <p:nvPr userDrawn="1"/>
        </p:nvGrpSpPr>
        <p:grpSpPr>
          <a:xfrm>
            <a:off x="7696199" y="0"/>
            <a:ext cx="4572002" cy="6858000"/>
            <a:chOff x="0" y="0"/>
            <a:chExt cx="4572002" cy="6858000"/>
          </a:xfrm>
        </p:grpSpPr>
        <p:sp>
          <p:nvSpPr>
            <p:cNvPr id="11" name="Rectangle 1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12" name="Picture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6031832"/>
              <a:ext cx="4572001" cy="826168"/>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9997954" cy="6858000"/>
          </a:xfrm>
          <a:prstGeom prst="rect">
            <a:avLst/>
          </a:prstGeom>
        </p:spPr>
      </p:pic>
      <p:sp>
        <p:nvSpPr>
          <p:cNvPr id="2" name="Title 1"/>
          <p:cNvSpPr>
            <a:spLocks noGrp="1"/>
          </p:cNvSpPr>
          <p:nvPr>
            <p:ph type="ctrTitle" hasCustomPrompt="1"/>
          </p:nvPr>
        </p:nvSpPr>
        <p:spPr>
          <a:xfrm>
            <a:off x="609600" y="1122363"/>
            <a:ext cx="7716253" cy="2387600"/>
          </a:xfrm>
        </p:spPr>
        <p:txBody>
          <a:bodyPr anchor="b" anchorCtr="0">
            <a:normAutofit/>
          </a:bodyPr>
          <a:lstStyle>
            <a:lvl1pPr algn="l">
              <a:defRPr sz="40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609600" y="3602038"/>
            <a:ext cx="7716253" cy="1655762"/>
          </a:xfrm>
        </p:spPr>
        <p:txBody>
          <a:bodyPr anchor="t" anchorCtr="0">
            <a:normAutofit/>
          </a:bodyPr>
          <a:lstStyle>
            <a:lvl1pPr marL="0" indent="0" algn="l">
              <a:buNone/>
              <a:defRPr sz="30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438760" y="4741558"/>
            <a:ext cx="1165484" cy="1216633"/>
          </a:xfrm>
          <a:prstGeom prst="rect">
            <a:avLst/>
          </a:prstGeom>
        </p:spPr>
      </p:pic>
    </p:spTree>
    <p:custDataLst>
      <p:tags r:id="rId1"/>
    </p:custDataLst>
    <p:extLst>
      <p:ext uri="{BB962C8B-B14F-4D97-AF65-F5344CB8AC3E}">
        <p14:creationId xmlns:p14="http://schemas.microsoft.com/office/powerpoint/2010/main" val="3270538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4" name="object 3"/>
          <p:cNvSpPr/>
          <p:nvPr userDrawn="1"/>
        </p:nvSpPr>
        <p:spPr>
          <a:xfrm flipH="1">
            <a:off x="6092572" y="-8878"/>
            <a:ext cx="6345043" cy="6880196"/>
          </a:xfrm>
          <a:prstGeom prst="rect">
            <a:avLst/>
          </a:prstGeom>
          <a:blipFill>
            <a:blip r:embed="rId3" cstate="email">
              <a:extLst>
                <a:ext uri="{28A0092B-C50C-407E-A947-70E740481C1C}">
                  <a14:useLocalDpi xmlns:a14="http://schemas.microsoft.com/office/drawing/2010/main"/>
                </a:ext>
              </a:extLst>
            </a:blip>
            <a:srcRect/>
            <a:stretch>
              <a:fillRect r="1"/>
            </a:stretch>
          </a:blipFill>
        </p:spPr>
        <p:txBody>
          <a:bodyPr wrap="square" lIns="0" tIns="0" rIns="0" bIns="0" rtlCol="0"/>
          <a:lstStyle/>
          <a:p>
            <a:endParaRPr sz="1227"/>
          </a:p>
        </p:txBody>
      </p:sp>
      <p:grpSp>
        <p:nvGrpSpPr>
          <p:cNvPr id="40" name="Group 39"/>
          <p:cNvGrpSpPr/>
          <p:nvPr userDrawn="1"/>
        </p:nvGrpSpPr>
        <p:grpSpPr>
          <a:xfrm>
            <a:off x="1483326" y="0"/>
            <a:ext cx="4572002" cy="6858000"/>
            <a:chOff x="0" y="0"/>
            <a:chExt cx="4572002" cy="6858000"/>
          </a:xfrm>
        </p:grpSpPr>
        <p:sp>
          <p:nvSpPr>
            <p:cNvPr id="41" name="Rectangle 4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2" name="Picture 4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grpSp>
        <p:nvGrpSpPr>
          <p:cNvPr id="43" name="Group 42"/>
          <p:cNvGrpSpPr/>
          <p:nvPr userDrawn="1"/>
        </p:nvGrpSpPr>
        <p:grpSpPr>
          <a:xfrm>
            <a:off x="0" y="0"/>
            <a:ext cx="4572002" cy="6858000"/>
            <a:chOff x="0" y="0"/>
            <a:chExt cx="4572002" cy="6858000"/>
          </a:xfrm>
        </p:grpSpPr>
        <p:sp>
          <p:nvSpPr>
            <p:cNvPr id="44" name="Rectangle 43"/>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5" name="Picture 4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sp>
        <p:nvSpPr>
          <p:cNvPr id="46" name="Rectangle 45"/>
          <p:cNvSpPr/>
          <p:nvPr userDrawn="1"/>
        </p:nvSpPr>
        <p:spPr>
          <a:xfrm>
            <a:off x="1031358" y="723900"/>
            <a:ext cx="5879805" cy="5410200"/>
          </a:xfrm>
          <a:prstGeom prst="rect">
            <a:avLst/>
          </a:prstGeom>
          <a:solidFill>
            <a:schemeClr val="tx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 </a:t>
            </a:r>
          </a:p>
        </p:txBody>
      </p:sp>
      <p:sp>
        <p:nvSpPr>
          <p:cNvPr id="47" name="Oval 46"/>
          <p:cNvSpPr>
            <a:spLocks noChangeAspect="1"/>
          </p:cNvSpPr>
          <p:nvPr userDrawn="1"/>
        </p:nvSpPr>
        <p:spPr>
          <a:xfrm>
            <a:off x="659170" y="1153553"/>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48" name="Content Placeholder 2"/>
          <p:cNvSpPr>
            <a:spLocks noGrp="1"/>
          </p:cNvSpPr>
          <p:nvPr>
            <p:ph idx="1"/>
          </p:nvPr>
        </p:nvSpPr>
        <p:spPr>
          <a:xfrm>
            <a:off x="1818168" y="2519265"/>
            <a:ext cx="4391246" cy="3442996"/>
          </a:xfrm>
        </p:spPr>
        <p:txBody>
          <a:bodyPr anchor="t" anchorCtr="0">
            <a:normAutofit/>
          </a:bodyPr>
          <a:lstStyle>
            <a:lvl1pPr marL="228600" indent="-228600">
              <a:buClr>
                <a:srgbClr val="DC4405"/>
              </a:buClr>
              <a:buFont typeface="Courier New" panose="02070309020205020404" pitchFamily="49" charset="0"/>
              <a:buChar char="o"/>
              <a:defRPr sz="20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9" name="Title 1"/>
          <p:cNvSpPr>
            <a:spLocks noGrp="1"/>
          </p:cNvSpPr>
          <p:nvPr>
            <p:ph type="title"/>
          </p:nvPr>
        </p:nvSpPr>
        <p:spPr>
          <a:xfrm>
            <a:off x="1818168" y="1300438"/>
            <a:ext cx="4391246" cy="1046987"/>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52" name="Picture Placeholder 2"/>
          <p:cNvSpPr>
            <a:spLocks noGrp="1"/>
          </p:cNvSpPr>
          <p:nvPr>
            <p:ph type="pic" sz="quarter" idx="11" hasCustomPrompt="1"/>
          </p:nvPr>
        </p:nvSpPr>
        <p:spPr>
          <a:xfrm>
            <a:off x="804876" y="1294946"/>
            <a:ext cx="504121" cy="504122"/>
          </a:xfrm>
        </p:spPr>
        <p:txBody>
          <a:bodyPr anchor="ctr" anchorCtr="0">
            <a:noAutofit/>
          </a:bodyPr>
          <a:lstStyle>
            <a:lvl1pPr marL="0" indent="0" algn="ctr">
              <a:buNone/>
              <a:defRPr sz="800"/>
            </a:lvl1pPr>
          </a:lstStyle>
          <a:p>
            <a:r>
              <a:rPr lang="en-US" dirty="0"/>
              <a:t>Icon image</a:t>
            </a:r>
          </a:p>
        </p:txBody>
      </p:sp>
    </p:spTree>
    <p:custDataLst>
      <p:tags r:id="rId1"/>
    </p:custDataLst>
    <p:extLst>
      <p:ext uri="{BB962C8B-B14F-4D97-AF65-F5344CB8AC3E}">
        <p14:creationId xmlns:p14="http://schemas.microsoft.com/office/powerpoint/2010/main" val="2258930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1" y="95692"/>
            <a:ext cx="12192431" cy="6762307"/>
          </a:xfrm>
          <a:prstGeom prst="rect">
            <a:avLst/>
          </a:prstGeom>
        </p:spPr>
      </p:pic>
      <p:grpSp>
        <p:nvGrpSpPr>
          <p:cNvPr id="6" name="Group 5"/>
          <p:cNvGrpSpPr/>
          <p:nvPr userDrawn="1"/>
        </p:nvGrpSpPr>
        <p:grpSpPr>
          <a:xfrm>
            <a:off x="2194" y="-53163"/>
            <a:ext cx="12189806" cy="2976245"/>
            <a:chOff x="0" y="-53163"/>
            <a:chExt cx="9141806" cy="2976245"/>
          </a:xfrm>
        </p:grpSpPr>
        <p:sp>
          <p:nvSpPr>
            <p:cNvPr id="7" name="Rectangle 6"/>
            <p:cNvSpPr/>
            <p:nvPr/>
          </p:nvSpPr>
          <p:spPr>
            <a:xfrm>
              <a:off x="0" y="0"/>
              <a:ext cx="9141806" cy="2923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t="-1818"/>
            <a:stretch/>
          </p:blipFill>
          <p:spPr>
            <a:xfrm>
              <a:off x="0" y="-53163"/>
              <a:ext cx="9141806" cy="2976245"/>
            </a:xfrm>
            <a:custGeom>
              <a:avLst/>
              <a:gdLst>
                <a:gd name="connsiteX0" fmla="*/ 0 w 9141806"/>
                <a:gd name="connsiteY0" fmla="*/ 0 h 2923082"/>
                <a:gd name="connsiteX1" fmla="*/ 9141806 w 9141806"/>
                <a:gd name="connsiteY1" fmla="*/ 0 h 2923082"/>
                <a:gd name="connsiteX2" fmla="*/ 9141806 w 9141806"/>
                <a:gd name="connsiteY2" fmla="*/ 2923082 h 2923082"/>
                <a:gd name="connsiteX3" fmla="*/ 0 w 9141806"/>
                <a:gd name="connsiteY3" fmla="*/ 2923082 h 2923082"/>
              </a:gdLst>
              <a:ahLst/>
              <a:cxnLst>
                <a:cxn ang="0">
                  <a:pos x="connsiteX0" y="connsiteY0"/>
                </a:cxn>
                <a:cxn ang="0">
                  <a:pos x="connsiteX1" y="connsiteY1"/>
                </a:cxn>
                <a:cxn ang="0">
                  <a:pos x="connsiteX2" y="connsiteY2"/>
                </a:cxn>
                <a:cxn ang="0">
                  <a:pos x="connsiteX3" y="connsiteY3"/>
                </a:cxn>
              </a:cxnLst>
              <a:rect l="l" t="t" r="r" b="b"/>
              <a:pathLst>
                <a:path w="9141806" h="2923082">
                  <a:moveTo>
                    <a:pt x="0" y="0"/>
                  </a:moveTo>
                  <a:lnTo>
                    <a:pt x="9141806" y="0"/>
                  </a:lnTo>
                  <a:lnTo>
                    <a:pt x="9141806" y="2923082"/>
                  </a:lnTo>
                  <a:lnTo>
                    <a:pt x="0" y="2923082"/>
                  </a:lnTo>
                  <a:close/>
                </a:path>
              </a:pathLst>
            </a:custGeom>
          </p:spPr>
        </p:pic>
      </p:grpSp>
      <p:sp>
        <p:nvSpPr>
          <p:cNvPr id="9" name="Rectangle 8"/>
          <p:cNvSpPr/>
          <p:nvPr userDrawn="1"/>
        </p:nvSpPr>
        <p:spPr>
          <a:xfrm>
            <a:off x="723900" y="723900"/>
            <a:ext cx="10262216" cy="3013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userDrawn="1"/>
        </p:nvSpPr>
        <p:spPr>
          <a:xfrm>
            <a:off x="10592662" y="958878"/>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343738" y="958878"/>
            <a:ext cx="8855470" cy="569193"/>
          </a:xfrm>
        </p:spPr>
        <p:txBody>
          <a:bodyPr>
            <a:normAutofit/>
          </a:bodyPr>
          <a:lstStyle>
            <a:lvl1pP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4" name="Picture Placeholder 3"/>
          <p:cNvSpPr>
            <a:spLocks noGrp="1"/>
          </p:cNvSpPr>
          <p:nvPr>
            <p:ph type="pic" sz="quarter" idx="11"/>
          </p:nvPr>
        </p:nvSpPr>
        <p:spPr>
          <a:xfrm>
            <a:off x="-216" y="2904955"/>
            <a:ext cx="12192431" cy="3970678"/>
          </a:xfrm>
          <a:custGeom>
            <a:avLst/>
            <a:gdLst>
              <a:gd name="connsiteX0" fmla="*/ 0 w 12192000"/>
              <a:gd name="connsiteY0" fmla="*/ 983853 h 3935412"/>
              <a:gd name="connsiteX1" fmla="*/ 983853 w 12192000"/>
              <a:gd name="connsiteY1" fmla="*/ 983853 h 3935412"/>
              <a:gd name="connsiteX2" fmla="*/ 983853 w 12192000"/>
              <a:gd name="connsiteY2" fmla="*/ 0 h 3935412"/>
              <a:gd name="connsiteX3" fmla="*/ 11208147 w 12192000"/>
              <a:gd name="connsiteY3" fmla="*/ 0 h 3935412"/>
              <a:gd name="connsiteX4" fmla="*/ 11208147 w 12192000"/>
              <a:gd name="connsiteY4" fmla="*/ 983853 h 3935412"/>
              <a:gd name="connsiteX5" fmla="*/ 12192000 w 12192000"/>
              <a:gd name="connsiteY5" fmla="*/ 983853 h 3935412"/>
              <a:gd name="connsiteX6" fmla="*/ 12192000 w 12192000"/>
              <a:gd name="connsiteY6" fmla="*/ 2951559 h 3935412"/>
              <a:gd name="connsiteX7" fmla="*/ 11208147 w 12192000"/>
              <a:gd name="connsiteY7" fmla="*/ 2951559 h 3935412"/>
              <a:gd name="connsiteX8" fmla="*/ 11208147 w 12192000"/>
              <a:gd name="connsiteY8" fmla="*/ 3935412 h 3935412"/>
              <a:gd name="connsiteX9" fmla="*/ 983853 w 12192000"/>
              <a:gd name="connsiteY9" fmla="*/ 3935412 h 3935412"/>
              <a:gd name="connsiteX10" fmla="*/ 983853 w 12192000"/>
              <a:gd name="connsiteY10" fmla="*/ 2951559 h 3935412"/>
              <a:gd name="connsiteX11" fmla="*/ 0 w 12192000"/>
              <a:gd name="connsiteY11" fmla="*/ 2951559 h 3935412"/>
              <a:gd name="connsiteX12" fmla="*/ 0 w 12192000"/>
              <a:gd name="connsiteY12" fmla="*/ 983853 h 3935412"/>
              <a:gd name="connsiteX0" fmla="*/ 10633 w 12192000"/>
              <a:gd name="connsiteY0" fmla="*/ 0 h 3940387"/>
              <a:gd name="connsiteX1" fmla="*/ 983853 w 12192000"/>
              <a:gd name="connsiteY1" fmla="*/ 988828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0632 h 3951019"/>
              <a:gd name="connsiteX1" fmla="*/ 728672 w 12192000"/>
              <a:gd name="connsiteY1" fmla="*/ 0 h 3951019"/>
              <a:gd name="connsiteX2" fmla="*/ 718039 w 12192000"/>
              <a:gd name="connsiteY2" fmla="*/ 834314 h 3951019"/>
              <a:gd name="connsiteX3" fmla="*/ 11208147 w 12192000"/>
              <a:gd name="connsiteY3" fmla="*/ 15607 h 3951019"/>
              <a:gd name="connsiteX4" fmla="*/ 11208147 w 12192000"/>
              <a:gd name="connsiteY4" fmla="*/ 999460 h 3951019"/>
              <a:gd name="connsiteX5" fmla="*/ 12192000 w 12192000"/>
              <a:gd name="connsiteY5" fmla="*/ 999460 h 3951019"/>
              <a:gd name="connsiteX6" fmla="*/ 12192000 w 12192000"/>
              <a:gd name="connsiteY6" fmla="*/ 2967166 h 3951019"/>
              <a:gd name="connsiteX7" fmla="*/ 11208147 w 12192000"/>
              <a:gd name="connsiteY7" fmla="*/ 2967166 h 3951019"/>
              <a:gd name="connsiteX8" fmla="*/ 11208147 w 12192000"/>
              <a:gd name="connsiteY8" fmla="*/ 3951019 h 3951019"/>
              <a:gd name="connsiteX9" fmla="*/ 983853 w 12192000"/>
              <a:gd name="connsiteY9" fmla="*/ 3951019 h 3951019"/>
              <a:gd name="connsiteX10" fmla="*/ 983853 w 12192000"/>
              <a:gd name="connsiteY10" fmla="*/ 2967166 h 3951019"/>
              <a:gd name="connsiteX11" fmla="*/ 0 w 12192000"/>
              <a:gd name="connsiteY11" fmla="*/ 2967166 h 3951019"/>
              <a:gd name="connsiteX12" fmla="*/ 10633 w 12192000"/>
              <a:gd name="connsiteY12" fmla="*/ 10632 h 3951019"/>
              <a:gd name="connsiteX0" fmla="*/ 10633 w 12192000"/>
              <a:gd name="connsiteY0" fmla="*/ 0 h 3940387"/>
              <a:gd name="connsiteX1" fmla="*/ 718039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0622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0999141 w 12192000"/>
              <a:gd name="connsiteY3" fmla="*/ 806163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2658 h 3953045"/>
              <a:gd name="connsiteX1" fmla="*/ 718039 w 12192000"/>
              <a:gd name="connsiteY1" fmla="*/ 14583 h 3953045"/>
              <a:gd name="connsiteX2" fmla="*/ 718039 w 12192000"/>
              <a:gd name="connsiteY2" fmla="*/ 836340 h 3953045"/>
              <a:gd name="connsiteX3" fmla="*/ 10999141 w 12192000"/>
              <a:gd name="connsiteY3" fmla="*/ 818821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7418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216"/>
              <a:gd name="connsiteY0" fmla="*/ 12658 h 3961969"/>
              <a:gd name="connsiteX1" fmla="*/ 718039 w 12192216"/>
              <a:gd name="connsiteY1" fmla="*/ 14583 h 3961969"/>
              <a:gd name="connsiteX2" fmla="*/ 718039 w 12192216"/>
              <a:gd name="connsiteY2" fmla="*/ 836340 h 3961969"/>
              <a:gd name="connsiteX3" fmla="*/ 10990432 w 12192216"/>
              <a:gd name="connsiteY3" fmla="*/ 827529 h 3961969"/>
              <a:gd name="connsiteX4" fmla="*/ 10999141 w 12192216"/>
              <a:gd name="connsiteY4" fmla="*/ 0 h 3961969"/>
              <a:gd name="connsiteX5" fmla="*/ 12192000 w 12192216"/>
              <a:gd name="connsiteY5" fmla="*/ 17418 h 3961969"/>
              <a:gd name="connsiteX6" fmla="*/ 12192000 w 12192216"/>
              <a:gd name="connsiteY6" fmla="*/ 2969192 h 3961969"/>
              <a:gd name="connsiteX7" fmla="*/ 12192216 w 12192216"/>
              <a:gd name="connsiteY7" fmla="*/ 3961969 h 3961969"/>
              <a:gd name="connsiteX8" fmla="*/ 11208147 w 12192216"/>
              <a:gd name="connsiteY8" fmla="*/ 3953045 h 3961969"/>
              <a:gd name="connsiteX9" fmla="*/ 983853 w 12192216"/>
              <a:gd name="connsiteY9" fmla="*/ 3953045 h 3961969"/>
              <a:gd name="connsiteX10" fmla="*/ 983853 w 12192216"/>
              <a:gd name="connsiteY10" fmla="*/ 2969192 h 3961969"/>
              <a:gd name="connsiteX11" fmla="*/ 0 w 12192216"/>
              <a:gd name="connsiteY11" fmla="*/ 2969192 h 3961969"/>
              <a:gd name="connsiteX12" fmla="*/ 10633 w 12192216"/>
              <a:gd name="connsiteY12" fmla="*/ 12658 h 3961969"/>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81939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431" h="3970678">
                <a:moveTo>
                  <a:pt x="10848" y="12658"/>
                </a:moveTo>
                <a:lnTo>
                  <a:pt x="718254" y="14583"/>
                </a:lnTo>
                <a:lnTo>
                  <a:pt x="718254" y="836340"/>
                </a:lnTo>
                <a:lnTo>
                  <a:pt x="10990647" y="827529"/>
                </a:lnTo>
                <a:cubicBezTo>
                  <a:pt x="10987744" y="551686"/>
                  <a:pt x="10984842" y="275843"/>
                  <a:pt x="10981939" y="0"/>
                </a:cubicBezTo>
                <a:lnTo>
                  <a:pt x="12192215" y="17418"/>
                </a:lnTo>
                <a:lnTo>
                  <a:pt x="12192215" y="2969192"/>
                </a:lnTo>
                <a:lnTo>
                  <a:pt x="12192431" y="3961969"/>
                </a:lnTo>
                <a:lnTo>
                  <a:pt x="11208362" y="3953045"/>
                </a:lnTo>
                <a:lnTo>
                  <a:pt x="984068" y="3953045"/>
                </a:lnTo>
                <a:lnTo>
                  <a:pt x="0" y="3970678"/>
                </a:lnTo>
                <a:cubicBezTo>
                  <a:pt x="72" y="3636849"/>
                  <a:pt x="143" y="3303021"/>
                  <a:pt x="215" y="2969192"/>
                </a:cubicBezTo>
                <a:cubicBezTo>
                  <a:pt x="3759" y="1983681"/>
                  <a:pt x="7304" y="998169"/>
                  <a:pt x="10848" y="12658"/>
                </a:cubicBezTo>
                <a:close/>
              </a:path>
            </a:pathLst>
          </a:custGeom>
        </p:spPr>
        <p:txBody>
          <a:bodyPr/>
          <a:lstStyle/>
          <a:p>
            <a:endParaRPr lang="en-US"/>
          </a:p>
        </p:txBody>
      </p:sp>
      <p:sp>
        <p:nvSpPr>
          <p:cNvPr id="16" name="Picture Placeholder 2"/>
          <p:cNvSpPr>
            <a:spLocks noGrp="1"/>
          </p:cNvSpPr>
          <p:nvPr>
            <p:ph type="pic" sz="quarter" idx="12" hasCustomPrompt="1"/>
          </p:nvPr>
        </p:nvSpPr>
        <p:spPr>
          <a:xfrm>
            <a:off x="10734055" y="1100271"/>
            <a:ext cx="504121" cy="504122"/>
          </a:xfrm>
        </p:spPr>
        <p:txBody>
          <a:bodyPr anchor="ctr" anchorCtr="0">
            <a:noAutofit/>
          </a:bodyPr>
          <a:lstStyle>
            <a:lvl1pPr marL="0" indent="0" algn="ctr">
              <a:buNone/>
              <a:defRPr sz="800"/>
            </a:lvl1pPr>
          </a:lstStyle>
          <a:p>
            <a:r>
              <a:rPr lang="en-US" dirty="0"/>
              <a:t>Icon image</a:t>
            </a:r>
          </a:p>
        </p:txBody>
      </p:sp>
      <p:sp>
        <p:nvSpPr>
          <p:cNvPr id="17" name="Text Placeholder 16"/>
          <p:cNvSpPr>
            <a:spLocks noGrp="1"/>
          </p:cNvSpPr>
          <p:nvPr>
            <p:ph type="body" sz="quarter" idx="13"/>
          </p:nvPr>
        </p:nvSpPr>
        <p:spPr>
          <a:xfrm>
            <a:off x="1343025" y="1604963"/>
            <a:ext cx="8856663" cy="1957387"/>
          </a:xfrm>
        </p:spPr>
        <p:txBody>
          <a:bodyPr>
            <a:normAutofit/>
          </a:bodyPr>
          <a:lstStyle>
            <a:lvl1pPr marL="228600" indent="-228600">
              <a:buClr>
                <a:srgbClr val="DC4405"/>
              </a:buClr>
              <a:buFont typeface="Courier New" panose="02070309020205020404" pitchFamily="49" charset="0"/>
              <a:buChar char="o"/>
              <a:defRPr sz="2000"/>
            </a:lvl1pPr>
            <a:lvl2pPr marL="685800" indent="-228600">
              <a:buClr>
                <a:srgbClr val="DC4405"/>
              </a:buClr>
              <a:buFont typeface="Courier New" panose="02070309020205020404" pitchFamily="49" charset="0"/>
              <a:buChar char="o"/>
              <a:defRPr sz="1800"/>
            </a:lvl2pPr>
            <a:lvl3pPr marL="1143000" indent="-228600">
              <a:buClr>
                <a:srgbClr val="DC4405"/>
              </a:buClr>
              <a:buFont typeface="Courier New" panose="02070309020205020404" pitchFamily="49" charset="0"/>
              <a:buChar char="o"/>
              <a:defRPr sz="1600"/>
            </a:lvl3pPr>
            <a:lvl4pPr marL="1600200" indent="-228600">
              <a:buClr>
                <a:srgbClr val="DC4405"/>
              </a:buClr>
              <a:buFont typeface="Courier New" panose="02070309020205020404" pitchFamily="49" charset="0"/>
              <a:buChar char="o"/>
              <a:defRPr sz="1400"/>
            </a:lvl4pPr>
            <a:lvl5pPr marL="2057400" indent="-228600">
              <a:buClr>
                <a:srgbClr val="DC4405"/>
              </a:buClr>
              <a:buFont typeface="Courier New" panose="02070309020205020404" pitchFamily="49" charset="0"/>
              <a:buChar char="o"/>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0762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1" y="10633"/>
            <a:ext cx="12192431" cy="6847367"/>
          </a:xfrm>
          <a:prstGeom prst="rect">
            <a:avLst/>
          </a:prstGeom>
        </p:spPr>
      </p:pic>
      <p:grpSp>
        <p:nvGrpSpPr>
          <p:cNvPr id="6" name="Group 5"/>
          <p:cNvGrpSpPr/>
          <p:nvPr userDrawn="1"/>
        </p:nvGrpSpPr>
        <p:grpSpPr>
          <a:xfrm>
            <a:off x="2194" y="0"/>
            <a:ext cx="12189806" cy="2923082"/>
            <a:chOff x="0" y="0"/>
            <a:chExt cx="9141806" cy="2923082"/>
          </a:xfrm>
        </p:grpSpPr>
        <p:sp>
          <p:nvSpPr>
            <p:cNvPr id="7" name="Rectangle 6"/>
            <p:cNvSpPr/>
            <p:nvPr/>
          </p:nvSpPr>
          <p:spPr>
            <a:xfrm>
              <a:off x="0" y="0"/>
              <a:ext cx="9141806" cy="2923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9141806" cy="2923082"/>
            </a:xfrm>
            <a:custGeom>
              <a:avLst/>
              <a:gdLst>
                <a:gd name="connsiteX0" fmla="*/ 0 w 9141806"/>
                <a:gd name="connsiteY0" fmla="*/ 0 h 2923082"/>
                <a:gd name="connsiteX1" fmla="*/ 9141806 w 9141806"/>
                <a:gd name="connsiteY1" fmla="*/ 0 h 2923082"/>
                <a:gd name="connsiteX2" fmla="*/ 9141806 w 9141806"/>
                <a:gd name="connsiteY2" fmla="*/ 2923082 h 2923082"/>
                <a:gd name="connsiteX3" fmla="*/ 0 w 9141806"/>
                <a:gd name="connsiteY3" fmla="*/ 2923082 h 2923082"/>
              </a:gdLst>
              <a:ahLst/>
              <a:cxnLst>
                <a:cxn ang="0">
                  <a:pos x="connsiteX0" y="connsiteY0"/>
                </a:cxn>
                <a:cxn ang="0">
                  <a:pos x="connsiteX1" y="connsiteY1"/>
                </a:cxn>
                <a:cxn ang="0">
                  <a:pos x="connsiteX2" y="connsiteY2"/>
                </a:cxn>
                <a:cxn ang="0">
                  <a:pos x="connsiteX3" y="connsiteY3"/>
                </a:cxn>
              </a:cxnLst>
              <a:rect l="l" t="t" r="r" b="b"/>
              <a:pathLst>
                <a:path w="9141806" h="2923082">
                  <a:moveTo>
                    <a:pt x="0" y="0"/>
                  </a:moveTo>
                  <a:lnTo>
                    <a:pt x="9141806" y="0"/>
                  </a:lnTo>
                  <a:lnTo>
                    <a:pt x="9141806" y="2923082"/>
                  </a:lnTo>
                  <a:lnTo>
                    <a:pt x="0" y="2923082"/>
                  </a:lnTo>
                  <a:close/>
                </a:path>
              </a:pathLst>
            </a:custGeom>
          </p:spPr>
        </p:pic>
      </p:grpSp>
      <p:sp>
        <p:nvSpPr>
          <p:cNvPr id="9" name="Rectangle 8"/>
          <p:cNvSpPr/>
          <p:nvPr userDrawn="1"/>
        </p:nvSpPr>
        <p:spPr>
          <a:xfrm>
            <a:off x="723900" y="723900"/>
            <a:ext cx="10262216" cy="30138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userDrawn="1"/>
        </p:nvSpPr>
        <p:spPr>
          <a:xfrm>
            <a:off x="10592662" y="958878"/>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343738" y="958878"/>
            <a:ext cx="8855470" cy="569193"/>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4" name="Picture Placeholder 3"/>
          <p:cNvSpPr>
            <a:spLocks noGrp="1"/>
          </p:cNvSpPr>
          <p:nvPr>
            <p:ph type="pic" sz="quarter" idx="11"/>
          </p:nvPr>
        </p:nvSpPr>
        <p:spPr>
          <a:xfrm>
            <a:off x="-216" y="2904955"/>
            <a:ext cx="12192431" cy="3970678"/>
          </a:xfrm>
          <a:custGeom>
            <a:avLst/>
            <a:gdLst>
              <a:gd name="connsiteX0" fmla="*/ 0 w 12192000"/>
              <a:gd name="connsiteY0" fmla="*/ 983853 h 3935412"/>
              <a:gd name="connsiteX1" fmla="*/ 983853 w 12192000"/>
              <a:gd name="connsiteY1" fmla="*/ 983853 h 3935412"/>
              <a:gd name="connsiteX2" fmla="*/ 983853 w 12192000"/>
              <a:gd name="connsiteY2" fmla="*/ 0 h 3935412"/>
              <a:gd name="connsiteX3" fmla="*/ 11208147 w 12192000"/>
              <a:gd name="connsiteY3" fmla="*/ 0 h 3935412"/>
              <a:gd name="connsiteX4" fmla="*/ 11208147 w 12192000"/>
              <a:gd name="connsiteY4" fmla="*/ 983853 h 3935412"/>
              <a:gd name="connsiteX5" fmla="*/ 12192000 w 12192000"/>
              <a:gd name="connsiteY5" fmla="*/ 983853 h 3935412"/>
              <a:gd name="connsiteX6" fmla="*/ 12192000 w 12192000"/>
              <a:gd name="connsiteY6" fmla="*/ 2951559 h 3935412"/>
              <a:gd name="connsiteX7" fmla="*/ 11208147 w 12192000"/>
              <a:gd name="connsiteY7" fmla="*/ 2951559 h 3935412"/>
              <a:gd name="connsiteX8" fmla="*/ 11208147 w 12192000"/>
              <a:gd name="connsiteY8" fmla="*/ 3935412 h 3935412"/>
              <a:gd name="connsiteX9" fmla="*/ 983853 w 12192000"/>
              <a:gd name="connsiteY9" fmla="*/ 3935412 h 3935412"/>
              <a:gd name="connsiteX10" fmla="*/ 983853 w 12192000"/>
              <a:gd name="connsiteY10" fmla="*/ 2951559 h 3935412"/>
              <a:gd name="connsiteX11" fmla="*/ 0 w 12192000"/>
              <a:gd name="connsiteY11" fmla="*/ 2951559 h 3935412"/>
              <a:gd name="connsiteX12" fmla="*/ 0 w 12192000"/>
              <a:gd name="connsiteY12" fmla="*/ 983853 h 3935412"/>
              <a:gd name="connsiteX0" fmla="*/ 10633 w 12192000"/>
              <a:gd name="connsiteY0" fmla="*/ 0 h 3940387"/>
              <a:gd name="connsiteX1" fmla="*/ 983853 w 12192000"/>
              <a:gd name="connsiteY1" fmla="*/ 988828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0632 h 3951019"/>
              <a:gd name="connsiteX1" fmla="*/ 728672 w 12192000"/>
              <a:gd name="connsiteY1" fmla="*/ 0 h 3951019"/>
              <a:gd name="connsiteX2" fmla="*/ 718039 w 12192000"/>
              <a:gd name="connsiteY2" fmla="*/ 834314 h 3951019"/>
              <a:gd name="connsiteX3" fmla="*/ 11208147 w 12192000"/>
              <a:gd name="connsiteY3" fmla="*/ 15607 h 3951019"/>
              <a:gd name="connsiteX4" fmla="*/ 11208147 w 12192000"/>
              <a:gd name="connsiteY4" fmla="*/ 999460 h 3951019"/>
              <a:gd name="connsiteX5" fmla="*/ 12192000 w 12192000"/>
              <a:gd name="connsiteY5" fmla="*/ 999460 h 3951019"/>
              <a:gd name="connsiteX6" fmla="*/ 12192000 w 12192000"/>
              <a:gd name="connsiteY6" fmla="*/ 2967166 h 3951019"/>
              <a:gd name="connsiteX7" fmla="*/ 11208147 w 12192000"/>
              <a:gd name="connsiteY7" fmla="*/ 2967166 h 3951019"/>
              <a:gd name="connsiteX8" fmla="*/ 11208147 w 12192000"/>
              <a:gd name="connsiteY8" fmla="*/ 3951019 h 3951019"/>
              <a:gd name="connsiteX9" fmla="*/ 983853 w 12192000"/>
              <a:gd name="connsiteY9" fmla="*/ 3951019 h 3951019"/>
              <a:gd name="connsiteX10" fmla="*/ 983853 w 12192000"/>
              <a:gd name="connsiteY10" fmla="*/ 2967166 h 3951019"/>
              <a:gd name="connsiteX11" fmla="*/ 0 w 12192000"/>
              <a:gd name="connsiteY11" fmla="*/ 2967166 h 3951019"/>
              <a:gd name="connsiteX12" fmla="*/ 10633 w 12192000"/>
              <a:gd name="connsiteY12" fmla="*/ 10632 h 3951019"/>
              <a:gd name="connsiteX0" fmla="*/ 10633 w 12192000"/>
              <a:gd name="connsiteY0" fmla="*/ 0 h 3940387"/>
              <a:gd name="connsiteX1" fmla="*/ 718039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0622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0999141 w 12192000"/>
              <a:gd name="connsiteY3" fmla="*/ 806163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2658 h 3953045"/>
              <a:gd name="connsiteX1" fmla="*/ 718039 w 12192000"/>
              <a:gd name="connsiteY1" fmla="*/ 14583 h 3953045"/>
              <a:gd name="connsiteX2" fmla="*/ 718039 w 12192000"/>
              <a:gd name="connsiteY2" fmla="*/ 836340 h 3953045"/>
              <a:gd name="connsiteX3" fmla="*/ 10999141 w 12192000"/>
              <a:gd name="connsiteY3" fmla="*/ 818821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7418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216"/>
              <a:gd name="connsiteY0" fmla="*/ 12658 h 3961969"/>
              <a:gd name="connsiteX1" fmla="*/ 718039 w 12192216"/>
              <a:gd name="connsiteY1" fmla="*/ 14583 h 3961969"/>
              <a:gd name="connsiteX2" fmla="*/ 718039 w 12192216"/>
              <a:gd name="connsiteY2" fmla="*/ 836340 h 3961969"/>
              <a:gd name="connsiteX3" fmla="*/ 10990432 w 12192216"/>
              <a:gd name="connsiteY3" fmla="*/ 827529 h 3961969"/>
              <a:gd name="connsiteX4" fmla="*/ 10999141 w 12192216"/>
              <a:gd name="connsiteY4" fmla="*/ 0 h 3961969"/>
              <a:gd name="connsiteX5" fmla="*/ 12192000 w 12192216"/>
              <a:gd name="connsiteY5" fmla="*/ 17418 h 3961969"/>
              <a:gd name="connsiteX6" fmla="*/ 12192000 w 12192216"/>
              <a:gd name="connsiteY6" fmla="*/ 2969192 h 3961969"/>
              <a:gd name="connsiteX7" fmla="*/ 12192216 w 12192216"/>
              <a:gd name="connsiteY7" fmla="*/ 3961969 h 3961969"/>
              <a:gd name="connsiteX8" fmla="*/ 11208147 w 12192216"/>
              <a:gd name="connsiteY8" fmla="*/ 3953045 h 3961969"/>
              <a:gd name="connsiteX9" fmla="*/ 983853 w 12192216"/>
              <a:gd name="connsiteY9" fmla="*/ 3953045 h 3961969"/>
              <a:gd name="connsiteX10" fmla="*/ 983853 w 12192216"/>
              <a:gd name="connsiteY10" fmla="*/ 2969192 h 3961969"/>
              <a:gd name="connsiteX11" fmla="*/ 0 w 12192216"/>
              <a:gd name="connsiteY11" fmla="*/ 2969192 h 3961969"/>
              <a:gd name="connsiteX12" fmla="*/ 10633 w 12192216"/>
              <a:gd name="connsiteY12" fmla="*/ 12658 h 3961969"/>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81939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431" h="3970678">
                <a:moveTo>
                  <a:pt x="10848" y="12658"/>
                </a:moveTo>
                <a:lnTo>
                  <a:pt x="718254" y="14583"/>
                </a:lnTo>
                <a:lnTo>
                  <a:pt x="718254" y="836340"/>
                </a:lnTo>
                <a:lnTo>
                  <a:pt x="10990647" y="827529"/>
                </a:lnTo>
                <a:cubicBezTo>
                  <a:pt x="10987744" y="551686"/>
                  <a:pt x="10984842" y="275843"/>
                  <a:pt x="10981939" y="0"/>
                </a:cubicBezTo>
                <a:lnTo>
                  <a:pt x="12192215" y="17418"/>
                </a:lnTo>
                <a:lnTo>
                  <a:pt x="12192215" y="2969192"/>
                </a:lnTo>
                <a:lnTo>
                  <a:pt x="12192431" y="3961969"/>
                </a:lnTo>
                <a:lnTo>
                  <a:pt x="11208362" y="3953045"/>
                </a:lnTo>
                <a:lnTo>
                  <a:pt x="984068" y="3953045"/>
                </a:lnTo>
                <a:lnTo>
                  <a:pt x="0" y="3970678"/>
                </a:lnTo>
                <a:cubicBezTo>
                  <a:pt x="72" y="3636849"/>
                  <a:pt x="143" y="3303021"/>
                  <a:pt x="215" y="2969192"/>
                </a:cubicBezTo>
                <a:cubicBezTo>
                  <a:pt x="3759" y="1983681"/>
                  <a:pt x="7304" y="998169"/>
                  <a:pt x="10848" y="12658"/>
                </a:cubicBezTo>
                <a:close/>
              </a:path>
            </a:pathLst>
          </a:custGeom>
        </p:spPr>
        <p:txBody>
          <a:bodyPr/>
          <a:lstStyle/>
          <a:p>
            <a:endParaRPr lang="en-US"/>
          </a:p>
        </p:txBody>
      </p:sp>
      <p:sp>
        <p:nvSpPr>
          <p:cNvPr id="16" name="Picture Placeholder 2"/>
          <p:cNvSpPr>
            <a:spLocks noGrp="1"/>
          </p:cNvSpPr>
          <p:nvPr>
            <p:ph type="pic" sz="quarter" idx="12" hasCustomPrompt="1"/>
          </p:nvPr>
        </p:nvSpPr>
        <p:spPr>
          <a:xfrm>
            <a:off x="10734055" y="1100271"/>
            <a:ext cx="504121" cy="504122"/>
          </a:xfrm>
        </p:spPr>
        <p:txBody>
          <a:bodyPr anchor="ctr" anchorCtr="0">
            <a:noAutofit/>
          </a:bodyPr>
          <a:lstStyle>
            <a:lvl1pPr marL="0" indent="0" algn="ctr">
              <a:buNone/>
              <a:defRPr sz="800"/>
            </a:lvl1pPr>
          </a:lstStyle>
          <a:p>
            <a:r>
              <a:rPr lang="en-US" dirty="0"/>
              <a:t>Icon image</a:t>
            </a:r>
          </a:p>
        </p:txBody>
      </p:sp>
      <p:sp>
        <p:nvSpPr>
          <p:cNvPr id="17" name="Text Placeholder 16"/>
          <p:cNvSpPr>
            <a:spLocks noGrp="1"/>
          </p:cNvSpPr>
          <p:nvPr>
            <p:ph type="body" sz="quarter" idx="13"/>
          </p:nvPr>
        </p:nvSpPr>
        <p:spPr>
          <a:xfrm>
            <a:off x="1343025" y="1604963"/>
            <a:ext cx="8856663" cy="1957387"/>
          </a:xfrm>
        </p:spPr>
        <p:txBody>
          <a:bodyPr>
            <a:normAutofit/>
          </a:bodyPr>
          <a:lstStyle>
            <a:lvl1pPr marL="228600" indent="-228600">
              <a:buClr>
                <a:srgbClr val="DC4405"/>
              </a:buClr>
              <a:buFont typeface="Courier New" panose="02070309020205020404" pitchFamily="49" charset="0"/>
              <a:buChar char="o"/>
              <a:defRPr sz="2000">
                <a:solidFill>
                  <a:schemeClr val="bg1"/>
                </a:solidFill>
              </a:defRPr>
            </a:lvl1pPr>
            <a:lvl2pPr marL="685800" indent="-228600">
              <a:buClr>
                <a:srgbClr val="DC4405"/>
              </a:buClr>
              <a:buFont typeface="Courier New" panose="02070309020205020404" pitchFamily="49" charset="0"/>
              <a:buChar char="o"/>
              <a:defRPr sz="1800">
                <a:solidFill>
                  <a:schemeClr val="bg1"/>
                </a:solidFill>
              </a:defRPr>
            </a:lvl2pPr>
            <a:lvl3pPr marL="1143000" indent="-228600">
              <a:buClr>
                <a:srgbClr val="DC4405"/>
              </a:buClr>
              <a:buFont typeface="Courier New" panose="02070309020205020404" pitchFamily="49" charset="0"/>
              <a:buChar char="o"/>
              <a:defRPr sz="1600">
                <a:solidFill>
                  <a:schemeClr val="bg1"/>
                </a:solidFill>
              </a:defRPr>
            </a:lvl3pPr>
            <a:lvl4pPr marL="1600200" indent="-228600">
              <a:buClr>
                <a:srgbClr val="DC4405"/>
              </a:buClr>
              <a:buFont typeface="Courier New" panose="02070309020205020404" pitchFamily="49" charset="0"/>
              <a:buChar char="o"/>
              <a:defRPr sz="1400">
                <a:solidFill>
                  <a:schemeClr val="bg1"/>
                </a:solidFill>
              </a:defRPr>
            </a:lvl4pPr>
            <a:lvl5pPr marL="2057400" indent="-228600">
              <a:buClr>
                <a:srgbClr val="DC4405"/>
              </a:buClr>
              <a:buFont typeface="Courier New" panose="02070309020205020404" pitchFamily="49" charset="0"/>
              <a:buChar char="o"/>
              <a:defRPr sz="1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6377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8309" y="365125"/>
            <a:ext cx="10955382" cy="1291113"/>
          </a:xfrm>
        </p:spPr>
        <p:txBody>
          <a:bodyPr>
            <a:normAutofit/>
          </a:bodyPr>
          <a:lstStyle>
            <a:lvl1pPr>
              <a:defRPr sz="280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1656238"/>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10" name="Picture 9"/>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35291" y="1671262"/>
            <a:ext cx="3049621"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userDrawn="1"/>
        </p:nvSpPr>
        <p:spPr>
          <a:xfrm>
            <a:off x="4482354"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userDrawn="1"/>
        </p:nvSpPr>
        <p:spPr>
          <a:xfrm>
            <a:off x="8339863"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p:cNvSpPr>
            <a:spLocks noGrp="1"/>
          </p:cNvSpPr>
          <p:nvPr>
            <p:ph type="body" sz="quarter" idx="13" hasCustomPrompt="1"/>
          </p:nvPr>
        </p:nvSpPr>
        <p:spPr>
          <a:xfrm>
            <a:off x="618309" y="3189027"/>
            <a:ext cx="3218050"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p:nvPr>
        </p:nvSpPr>
        <p:spPr>
          <a:xfrm>
            <a:off x="617945" y="3663821"/>
            <a:ext cx="3226565" cy="2898775"/>
          </a:xfrm>
        </p:spPr>
        <p:txBody>
          <a:bodyPr>
            <a:noAutofit/>
          </a:bodyPr>
          <a:lstStyle>
            <a:lvl1pPr marL="285750" indent="-28575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5"/>
          <p:cNvSpPr>
            <a:spLocks noGrp="1"/>
          </p:cNvSpPr>
          <p:nvPr>
            <p:ph type="body" sz="quarter" idx="15" hasCustomPrompt="1"/>
          </p:nvPr>
        </p:nvSpPr>
        <p:spPr>
          <a:xfrm>
            <a:off x="4483839" y="3180590"/>
            <a:ext cx="3191743"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0" name="Text Placeholder 17"/>
          <p:cNvSpPr>
            <a:spLocks noGrp="1"/>
          </p:cNvSpPr>
          <p:nvPr>
            <p:ph type="body" sz="quarter" idx="16"/>
          </p:nvPr>
        </p:nvSpPr>
        <p:spPr>
          <a:xfrm>
            <a:off x="4482354" y="3663081"/>
            <a:ext cx="3226565" cy="2898775"/>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5"/>
          <p:cNvSpPr>
            <a:spLocks noGrp="1"/>
          </p:cNvSpPr>
          <p:nvPr>
            <p:ph type="body" sz="quarter" idx="17" hasCustomPrompt="1"/>
          </p:nvPr>
        </p:nvSpPr>
        <p:spPr>
          <a:xfrm>
            <a:off x="8355642" y="3189397"/>
            <a:ext cx="3218050"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p:nvPr>
        </p:nvSpPr>
        <p:spPr>
          <a:xfrm>
            <a:off x="8355278" y="3664191"/>
            <a:ext cx="3226565" cy="2898775"/>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lvl1pPr>
          </a:lstStyle>
          <a:p>
            <a:r>
              <a:rPr lang="en-US" dirty="0"/>
              <a:t>Icon image</a:t>
            </a:r>
          </a:p>
        </p:txBody>
      </p:sp>
      <p:sp>
        <p:nvSpPr>
          <p:cNvPr id="26" name="Picture Placeholder 2"/>
          <p:cNvSpPr>
            <a:spLocks noGrp="1"/>
          </p:cNvSpPr>
          <p:nvPr>
            <p:ph type="pic" sz="quarter" idx="19" hasCustomPrompt="1"/>
          </p:nvPr>
        </p:nvSpPr>
        <p:spPr>
          <a:xfrm>
            <a:off x="4623747" y="2084905"/>
            <a:ext cx="504121" cy="504122"/>
          </a:xfrm>
        </p:spPr>
        <p:txBody>
          <a:bodyPr anchor="ctr" anchorCtr="0">
            <a:noAutofit/>
          </a:bodyPr>
          <a:lstStyle>
            <a:lvl1pPr marL="0" indent="0" algn="ctr">
              <a:buNone/>
              <a:defRPr sz="800"/>
            </a:lvl1pPr>
          </a:lstStyle>
          <a:p>
            <a:r>
              <a:rPr lang="en-US" dirty="0"/>
              <a:t>Icon image</a:t>
            </a:r>
          </a:p>
        </p:txBody>
      </p:sp>
      <p:sp>
        <p:nvSpPr>
          <p:cNvPr id="27" name="Picture Placeholder 2"/>
          <p:cNvSpPr>
            <a:spLocks noGrp="1"/>
          </p:cNvSpPr>
          <p:nvPr>
            <p:ph type="pic" sz="quarter" idx="20" hasCustomPrompt="1"/>
          </p:nvPr>
        </p:nvSpPr>
        <p:spPr>
          <a:xfrm>
            <a:off x="8481256" y="2084905"/>
            <a:ext cx="504121" cy="504122"/>
          </a:xfrm>
        </p:spPr>
        <p:txBody>
          <a:bodyPr anchor="ctr" anchorCtr="0">
            <a:noAutofit/>
          </a:bodyPr>
          <a:lstStyle>
            <a:lvl1pPr marL="0" indent="0" algn="ctr">
              <a:buNone/>
              <a:defRPr sz="800"/>
            </a:lvl1pPr>
          </a:lstStyle>
          <a:p>
            <a:r>
              <a:rPr lang="en-US" dirty="0"/>
              <a:t>Icon image</a:t>
            </a:r>
          </a:p>
        </p:txBody>
      </p:sp>
    </p:spTree>
    <p:extLst>
      <p:ext uri="{BB962C8B-B14F-4D97-AF65-F5344CB8AC3E}">
        <p14:creationId xmlns:p14="http://schemas.microsoft.com/office/powerpoint/2010/main" val="2821839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tx1"/>
        </a:solidFill>
        <a:effectLst/>
      </p:bgPr>
    </p:bg>
    <p:spTree>
      <p:nvGrpSpPr>
        <p:cNvPr id="1" name=""/>
        <p:cNvGrpSpPr/>
        <p:nvPr/>
      </p:nvGrpSpPr>
      <p:grpSpPr>
        <a:xfrm>
          <a:off x="0" y="0"/>
          <a:ext cx="0" cy="0"/>
          <a:chOff x="0" y="0"/>
          <a:chExt cx="0" cy="0"/>
        </a:xfrm>
      </p:grpSpPr>
      <p:pic>
        <p:nvPicPr>
          <p:cNvPr id="27" name="Picture 2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35291" y="1671262"/>
            <a:ext cx="3049621"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2" name="Title 1"/>
          <p:cNvSpPr>
            <a:spLocks noGrp="1"/>
          </p:cNvSpPr>
          <p:nvPr>
            <p:ph type="title"/>
          </p:nvPr>
        </p:nvSpPr>
        <p:spPr>
          <a:xfrm>
            <a:off x="618309" y="365125"/>
            <a:ext cx="10955382" cy="1291113"/>
          </a:xfrm>
        </p:spPr>
        <p:txBody>
          <a:bodyPr>
            <a:normAutofit/>
          </a:bodyPr>
          <a:lstStyle>
            <a:lvl1pPr>
              <a:defRPr sz="280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0" y="1656238"/>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userDrawn="1"/>
        </p:nvSpPr>
        <p:spPr>
          <a:xfrm>
            <a:off x="4482354"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userDrawn="1"/>
        </p:nvSpPr>
        <p:spPr>
          <a:xfrm>
            <a:off x="8339863"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p:cNvSpPr>
            <a:spLocks noGrp="1"/>
          </p:cNvSpPr>
          <p:nvPr>
            <p:ph type="body" sz="quarter" idx="13" hasCustomPrompt="1"/>
          </p:nvPr>
        </p:nvSpPr>
        <p:spPr>
          <a:xfrm>
            <a:off x="618309" y="3189027"/>
            <a:ext cx="3218050"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p:nvPr>
        </p:nvSpPr>
        <p:spPr>
          <a:xfrm>
            <a:off x="617945" y="3663821"/>
            <a:ext cx="3226565" cy="2898775"/>
          </a:xfrm>
        </p:spPr>
        <p:txBody>
          <a:bodyPr>
            <a:noAutofit/>
          </a:bodyPr>
          <a:lstStyle>
            <a:lvl1pPr marL="285750" indent="-28575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5"/>
          <p:cNvSpPr>
            <a:spLocks noGrp="1"/>
          </p:cNvSpPr>
          <p:nvPr>
            <p:ph type="body" sz="quarter" idx="15" hasCustomPrompt="1"/>
          </p:nvPr>
        </p:nvSpPr>
        <p:spPr>
          <a:xfrm>
            <a:off x="4483839" y="3180590"/>
            <a:ext cx="3191743"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0" name="Text Placeholder 17"/>
          <p:cNvSpPr>
            <a:spLocks noGrp="1"/>
          </p:cNvSpPr>
          <p:nvPr>
            <p:ph type="body" sz="quarter" idx="16"/>
          </p:nvPr>
        </p:nvSpPr>
        <p:spPr>
          <a:xfrm>
            <a:off x="4482354" y="3663081"/>
            <a:ext cx="3226565" cy="2898775"/>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5"/>
          <p:cNvSpPr>
            <a:spLocks noGrp="1"/>
          </p:cNvSpPr>
          <p:nvPr>
            <p:ph type="body" sz="quarter" idx="17" hasCustomPrompt="1"/>
          </p:nvPr>
        </p:nvSpPr>
        <p:spPr>
          <a:xfrm>
            <a:off x="8355642" y="3189397"/>
            <a:ext cx="3218050"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p:nvPr>
        </p:nvSpPr>
        <p:spPr>
          <a:xfrm>
            <a:off x="8355278" y="3664191"/>
            <a:ext cx="3226565" cy="2898775"/>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lvl1pPr>
          </a:lstStyle>
          <a:p>
            <a:r>
              <a:rPr lang="en-US" dirty="0"/>
              <a:t>Icon image</a:t>
            </a:r>
          </a:p>
        </p:txBody>
      </p:sp>
      <p:sp>
        <p:nvSpPr>
          <p:cNvPr id="25" name="Picture Placeholder 2"/>
          <p:cNvSpPr>
            <a:spLocks noGrp="1"/>
          </p:cNvSpPr>
          <p:nvPr>
            <p:ph type="pic" sz="quarter" idx="19" hasCustomPrompt="1"/>
          </p:nvPr>
        </p:nvSpPr>
        <p:spPr>
          <a:xfrm>
            <a:off x="4623747" y="2084905"/>
            <a:ext cx="504121" cy="504122"/>
          </a:xfrm>
        </p:spPr>
        <p:txBody>
          <a:bodyPr anchor="ctr" anchorCtr="0">
            <a:noAutofit/>
          </a:bodyPr>
          <a:lstStyle>
            <a:lvl1pPr marL="0" indent="0" algn="ctr">
              <a:buNone/>
              <a:defRPr sz="800"/>
            </a:lvl1pPr>
          </a:lstStyle>
          <a:p>
            <a:r>
              <a:rPr lang="en-US" dirty="0"/>
              <a:t>Icon image</a:t>
            </a:r>
          </a:p>
        </p:txBody>
      </p:sp>
      <p:sp>
        <p:nvSpPr>
          <p:cNvPr id="26" name="Picture Placeholder 2"/>
          <p:cNvSpPr>
            <a:spLocks noGrp="1"/>
          </p:cNvSpPr>
          <p:nvPr>
            <p:ph type="pic" sz="quarter" idx="20" hasCustomPrompt="1"/>
          </p:nvPr>
        </p:nvSpPr>
        <p:spPr>
          <a:xfrm>
            <a:off x="8481256" y="2084905"/>
            <a:ext cx="504121" cy="504122"/>
          </a:xfrm>
        </p:spPr>
        <p:txBody>
          <a:bodyPr anchor="ctr" anchorCtr="0">
            <a:noAutofit/>
          </a:bodyPr>
          <a:lstStyle>
            <a:lvl1pPr marL="0" indent="0" algn="ctr">
              <a:buNone/>
              <a:defRPr sz="800"/>
            </a:lvl1pPr>
          </a:lstStyle>
          <a:p>
            <a:r>
              <a:rPr lang="en-US" dirty="0"/>
              <a:t>Icon image</a:t>
            </a:r>
          </a:p>
        </p:txBody>
      </p:sp>
    </p:spTree>
    <p:extLst>
      <p:ext uri="{BB962C8B-B14F-4D97-AF65-F5344CB8AC3E}">
        <p14:creationId xmlns:p14="http://schemas.microsoft.com/office/powerpoint/2010/main" val="4035952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8309" y="365125"/>
            <a:ext cx="10955382" cy="1291113"/>
          </a:xfrm>
        </p:spPr>
        <p:txBody>
          <a:bodyPr>
            <a:normAutofit/>
          </a:bodyPr>
          <a:lstStyle>
            <a:lvl1pPr>
              <a:defRPr sz="280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10" name="Picture 9"/>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35291"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6" name="Text Placeholder 15"/>
          <p:cNvSpPr>
            <a:spLocks noGrp="1"/>
          </p:cNvSpPr>
          <p:nvPr>
            <p:ph type="body" sz="quarter" idx="13" hasCustomPrompt="1"/>
          </p:nvPr>
        </p:nvSpPr>
        <p:spPr>
          <a:xfrm>
            <a:off x="620597" y="2016343"/>
            <a:ext cx="3218050"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p:nvPr>
        </p:nvSpPr>
        <p:spPr>
          <a:xfrm>
            <a:off x="620233" y="2491137"/>
            <a:ext cx="3226565" cy="3356400"/>
          </a:xfrm>
        </p:spPr>
        <p:txBody>
          <a:bodyPr>
            <a:noAutofit/>
          </a:bodyPr>
          <a:lstStyle>
            <a:lvl1pPr marL="285750" indent="-28575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5"/>
          <p:cNvSpPr>
            <a:spLocks noGrp="1"/>
          </p:cNvSpPr>
          <p:nvPr>
            <p:ph type="body" sz="quarter" idx="15" hasCustomPrompt="1"/>
          </p:nvPr>
        </p:nvSpPr>
        <p:spPr>
          <a:xfrm>
            <a:off x="4486127" y="2007906"/>
            <a:ext cx="3191743"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0" name="Text Placeholder 17"/>
          <p:cNvSpPr>
            <a:spLocks noGrp="1"/>
          </p:cNvSpPr>
          <p:nvPr>
            <p:ph type="body" sz="quarter" idx="16"/>
          </p:nvPr>
        </p:nvSpPr>
        <p:spPr>
          <a:xfrm>
            <a:off x="4484642" y="2490397"/>
            <a:ext cx="3226565" cy="3356400"/>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5"/>
          <p:cNvSpPr>
            <a:spLocks noGrp="1"/>
          </p:cNvSpPr>
          <p:nvPr>
            <p:ph type="body" sz="quarter" idx="17" hasCustomPrompt="1"/>
          </p:nvPr>
        </p:nvSpPr>
        <p:spPr>
          <a:xfrm>
            <a:off x="8357930" y="2016713"/>
            <a:ext cx="3218050"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p:nvPr>
        </p:nvSpPr>
        <p:spPr>
          <a:xfrm>
            <a:off x="8357566" y="2491507"/>
            <a:ext cx="3226565" cy="3356400"/>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8134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8309" y="365125"/>
            <a:ext cx="10955382" cy="1291113"/>
          </a:xfrm>
        </p:spPr>
        <p:txBody>
          <a:bodyPr>
            <a:normAutofit/>
          </a:bodyPr>
          <a:lstStyle>
            <a:lvl1pP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6" name="Text Placeholder 15"/>
          <p:cNvSpPr>
            <a:spLocks noGrp="1"/>
          </p:cNvSpPr>
          <p:nvPr>
            <p:ph type="body" sz="quarter" idx="13" hasCustomPrompt="1"/>
          </p:nvPr>
        </p:nvSpPr>
        <p:spPr>
          <a:xfrm>
            <a:off x="620597" y="2016343"/>
            <a:ext cx="3218050"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p:nvPr>
        </p:nvSpPr>
        <p:spPr>
          <a:xfrm>
            <a:off x="620233" y="2491137"/>
            <a:ext cx="3226565" cy="3356400"/>
          </a:xfrm>
        </p:spPr>
        <p:txBody>
          <a:bodyPr>
            <a:noAutofit/>
          </a:bodyPr>
          <a:lstStyle>
            <a:lvl1pPr marL="285750" indent="-28575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5"/>
          <p:cNvSpPr>
            <a:spLocks noGrp="1"/>
          </p:cNvSpPr>
          <p:nvPr>
            <p:ph type="body" sz="quarter" idx="15" hasCustomPrompt="1"/>
          </p:nvPr>
        </p:nvSpPr>
        <p:spPr>
          <a:xfrm>
            <a:off x="4486127" y="2007906"/>
            <a:ext cx="3191743"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0" name="Text Placeholder 17"/>
          <p:cNvSpPr>
            <a:spLocks noGrp="1"/>
          </p:cNvSpPr>
          <p:nvPr>
            <p:ph type="body" sz="quarter" idx="16"/>
          </p:nvPr>
        </p:nvSpPr>
        <p:spPr>
          <a:xfrm>
            <a:off x="4484642" y="2490397"/>
            <a:ext cx="3226565" cy="3356400"/>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5"/>
          <p:cNvSpPr>
            <a:spLocks noGrp="1"/>
          </p:cNvSpPr>
          <p:nvPr>
            <p:ph type="body" sz="quarter" idx="17" hasCustomPrompt="1"/>
          </p:nvPr>
        </p:nvSpPr>
        <p:spPr>
          <a:xfrm>
            <a:off x="8357930" y="2016713"/>
            <a:ext cx="3218050"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p:nvPr>
        </p:nvSpPr>
        <p:spPr>
          <a:xfrm>
            <a:off x="8357566" y="2491507"/>
            <a:ext cx="3226565" cy="3356400"/>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45924"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Tree>
    <p:extLst>
      <p:ext uri="{BB962C8B-B14F-4D97-AF65-F5344CB8AC3E}">
        <p14:creationId xmlns:p14="http://schemas.microsoft.com/office/powerpoint/2010/main" val="989991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8309" y="365125"/>
            <a:ext cx="10955382" cy="1291113"/>
          </a:xfrm>
        </p:spPr>
        <p:txBody>
          <a:bodyPr>
            <a:normAutofit/>
          </a:bodyPr>
          <a:lstStyle>
            <a:lvl1pPr>
              <a:defRPr sz="280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6" name="Text Placeholder 15"/>
          <p:cNvSpPr>
            <a:spLocks noGrp="1"/>
          </p:cNvSpPr>
          <p:nvPr>
            <p:ph type="body" sz="quarter" idx="13" hasCustomPrompt="1"/>
          </p:nvPr>
        </p:nvSpPr>
        <p:spPr>
          <a:xfrm>
            <a:off x="633635" y="2962642"/>
            <a:ext cx="5078455"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p:nvPr>
        </p:nvSpPr>
        <p:spPr>
          <a:xfrm>
            <a:off x="633273" y="3437436"/>
            <a:ext cx="5078864" cy="2484900"/>
          </a:xfrm>
        </p:spPr>
        <p:txBody>
          <a:bodyPr>
            <a:noAutofit/>
          </a:bodyPr>
          <a:lstStyle>
            <a:lvl1pPr marL="285750" indent="-28575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5"/>
          <p:cNvSpPr>
            <a:spLocks noGrp="1"/>
          </p:cNvSpPr>
          <p:nvPr>
            <p:ph type="body" sz="quarter" idx="17" hasCustomPrompt="1"/>
          </p:nvPr>
        </p:nvSpPr>
        <p:spPr>
          <a:xfrm>
            <a:off x="6508230" y="2962642"/>
            <a:ext cx="5065461"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p:nvPr>
        </p:nvSpPr>
        <p:spPr>
          <a:xfrm>
            <a:off x="6507867" y="3437436"/>
            <a:ext cx="5078864" cy="2484900"/>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Oval 12"/>
          <p:cNvSpPr>
            <a:spLocks noChangeAspect="1"/>
          </p:cNvSpPr>
          <p:nvPr userDrawn="1"/>
        </p:nvSpPr>
        <p:spPr>
          <a:xfrm>
            <a:off x="6507867"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lvl1pPr>
          </a:lstStyle>
          <a:p>
            <a:r>
              <a:rPr lang="en-US" dirty="0"/>
              <a:t>Icon image</a:t>
            </a:r>
          </a:p>
        </p:txBody>
      </p:sp>
      <p:sp>
        <p:nvSpPr>
          <p:cNvPr id="17" name="Picture Placeholder 2"/>
          <p:cNvSpPr>
            <a:spLocks noGrp="1"/>
          </p:cNvSpPr>
          <p:nvPr>
            <p:ph type="pic" sz="quarter" idx="19" hasCustomPrompt="1"/>
          </p:nvPr>
        </p:nvSpPr>
        <p:spPr>
          <a:xfrm>
            <a:off x="6649260" y="2090348"/>
            <a:ext cx="504121" cy="504122"/>
          </a:xfrm>
        </p:spPr>
        <p:txBody>
          <a:bodyPr anchor="ctr" anchorCtr="0">
            <a:noAutofit/>
          </a:bodyPr>
          <a:lstStyle>
            <a:lvl1pPr marL="0" indent="0" algn="ctr">
              <a:buNone/>
              <a:defRPr sz="800"/>
            </a:lvl1pPr>
          </a:lstStyle>
          <a:p>
            <a:r>
              <a:rPr lang="en-US" dirty="0"/>
              <a:t>Icon image</a:t>
            </a:r>
          </a:p>
        </p:txBody>
      </p:sp>
      <p:pic>
        <p:nvPicPr>
          <p:cNvPr id="23" name="Picture 2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35291"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Tree>
    <p:extLst>
      <p:ext uri="{BB962C8B-B14F-4D97-AF65-F5344CB8AC3E}">
        <p14:creationId xmlns:p14="http://schemas.microsoft.com/office/powerpoint/2010/main" val="3036206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8309" y="365125"/>
            <a:ext cx="10955382" cy="1291113"/>
          </a:xfrm>
        </p:spPr>
        <p:txBody>
          <a:bodyPr>
            <a:normAutofit/>
          </a:bodyPr>
          <a:lstStyle>
            <a:lvl1pP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6" name="Text Placeholder 15"/>
          <p:cNvSpPr>
            <a:spLocks noGrp="1"/>
          </p:cNvSpPr>
          <p:nvPr>
            <p:ph type="body" sz="quarter" idx="13" hasCustomPrompt="1"/>
          </p:nvPr>
        </p:nvSpPr>
        <p:spPr>
          <a:xfrm>
            <a:off x="633635" y="2962642"/>
            <a:ext cx="5078455"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p:nvPr>
        </p:nvSpPr>
        <p:spPr>
          <a:xfrm>
            <a:off x="633273" y="3437436"/>
            <a:ext cx="5078864" cy="2484900"/>
          </a:xfrm>
        </p:spPr>
        <p:txBody>
          <a:bodyPr>
            <a:noAutofit/>
          </a:bodyPr>
          <a:lstStyle>
            <a:lvl1pPr marL="285750" indent="-285750">
              <a:buClr>
                <a:srgbClr val="DC4405"/>
              </a:buClr>
              <a:buFont typeface="Courier New" panose="02070309020205020404" pitchFamily="49" charset="0"/>
              <a:buChar char="o"/>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5"/>
          <p:cNvSpPr>
            <a:spLocks noGrp="1"/>
          </p:cNvSpPr>
          <p:nvPr>
            <p:ph type="body" sz="quarter" idx="17" hasCustomPrompt="1"/>
          </p:nvPr>
        </p:nvSpPr>
        <p:spPr>
          <a:xfrm>
            <a:off x="6508230" y="2962642"/>
            <a:ext cx="5065461"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p:nvPr>
        </p:nvSpPr>
        <p:spPr>
          <a:xfrm>
            <a:off x="6507867" y="3437436"/>
            <a:ext cx="5078864" cy="2484900"/>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Oval 12"/>
          <p:cNvSpPr>
            <a:spLocks noChangeAspect="1"/>
          </p:cNvSpPr>
          <p:nvPr userDrawn="1"/>
        </p:nvSpPr>
        <p:spPr>
          <a:xfrm>
            <a:off x="6507867"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solidFill>
                  <a:schemeClr val="tx1"/>
                </a:solidFill>
              </a:defRPr>
            </a:lvl1pPr>
          </a:lstStyle>
          <a:p>
            <a:r>
              <a:rPr lang="en-US" dirty="0"/>
              <a:t>Icon image</a:t>
            </a:r>
          </a:p>
        </p:txBody>
      </p:sp>
      <p:sp>
        <p:nvSpPr>
          <p:cNvPr id="17" name="Picture Placeholder 2"/>
          <p:cNvSpPr>
            <a:spLocks noGrp="1"/>
          </p:cNvSpPr>
          <p:nvPr>
            <p:ph type="pic" sz="quarter" idx="19" hasCustomPrompt="1"/>
          </p:nvPr>
        </p:nvSpPr>
        <p:spPr>
          <a:xfrm>
            <a:off x="6649260" y="2090348"/>
            <a:ext cx="504121" cy="504122"/>
          </a:xfrm>
        </p:spPr>
        <p:txBody>
          <a:bodyPr anchor="ctr" anchorCtr="0">
            <a:noAutofit/>
          </a:bodyPr>
          <a:lstStyle>
            <a:lvl1pPr marL="0" indent="0" algn="ctr">
              <a:buNone/>
              <a:defRPr sz="800">
                <a:solidFill>
                  <a:schemeClr val="tx1"/>
                </a:solidFill>
              </a:defRPr>
            </a:lvl1pPr>
          </a:lstStyle>
          <a:p>
            <a:r>
              <a:rPr lang="en-US" dirty="0"/>
              <a:t>Icon image</a:t>
            </a:r>
          </a:p>
        </p:txBody>
      </p:sp>
      <p:pic>
        <p:nvPicPr>
          <p:cNvPr id="19" name="Picture 18"/>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45924"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Tree>
    <p:extLst>
      <p:ext uri="{BB962C8B-B14F-4D97-AF65-F5344CB8AC3E}">
        <p14:creationId xmlns:p14="http://schemas.microsoft.com/office/powerpoint/2010/main" val="2840524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t="-319"/>
          <a:stretch/>
        </p:blipFill>
        <p:spPr>
          <a:xfrm>
            <a:off x="9135291" y="-21265"/>
            <a:ext cx="3060253" cy="6879265"/>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t="-95" b="-1"/>
          <a:stretch/>
        </p:blipFill>
        <p:spPr>
          <a:xfrm>
            <a:off x="0" y="-21265"/>
            <a:ext cx="9141806" cy="6864241"/>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9" name="Rectangle 8"/>
          <p:cNvSpPr/>
          <p:nvPr userDrawn="1"/>
        </p:nvSpPr>
        <p:spPr>
          <a:xfrm>
            <a:off x="2094614" y="998891"/>
            <a:ext cx="10097386" cy="4823927"/>
          </a:xfrm>
          <a:prstGeom prst="rect">
            <a:avLst/>
          </a:prstGeom>
          <a:solidFill>
            <a:srgbClr val="DC4405"/>
          </a:solidFill>
          <a:ln>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344781" y="1813111"/>
            <a:ext cx="3265715" cy="3265715"/>
          </a:xfrm>
          <a:prstGeom prst="ellipse">
            <a:avLst/>
          </a:prstGeom>
          <a:solidFill>
            <a:srgbClr val="DC4405"/>
          </a:solidFill>
          <a:ln w="85725" cmpd="sng">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p:cNvSpPr>
            <a:spLocks noGrp="1"/>
          </p:cNvSpPr>
          <p:nvPr>
            <p:ph type="body" sz="quarter" idx="10" hasCustomPrompt="1"/>
          </p:nvPr>
        </p:nvSpPr>
        <p:spPr>
          <a:xfrm>
            <a:off x="4273550" y="1605517"/>
            <a:ext cx="7326313" cy="3647522"/>
          </a:xfrm>
        </p:spPr>
        <p:txBody>
          <a:bodyPr anchor="ctr" anchorCtr="1"/>
          <a:lstStyle>
            <a:lvl1pPr marL="0" indent="0">
              <a:buNone/>
              <a:defRPr b="1">
                <a:solidFill>
                  <a:schemeClr val="bg1"/>
                </a:solidFill>
                <a:latin typeface="+mj-lt"/>
              </a:defRPr>
            </a:lvl1pPr>
            <a:lvl2pPr marL="457200" indent="0">
              <a:buNone/>
              <a:defRPr b="1">
                <a:solidFill>
                  <a:schemeClr val="bg1"/>
                </a:solidFill>
                <a:latin typeface="+mj-lt"/>
              </a:defRPr>
            </a:lvl2pPr>
            <a:lvl3pPr marL="914400" indent="0">
              <a:buNone/>
              <a:defRPr b="1">
                <a:solidFill>
                  <a:schemeClr val="bg1"/>
                </a:solidFill>
                <a:latin typeface="+mj-lt"/>
              </a:defRPr>
            </a:lvl3pPr>
            <a:lvl4pPr marL="1371600" indent="0">
              <a:buNone/>
              <a:defRPr b="1">
                <a:solidFill>
                  <a:schemeClr val="bg1"/>
                </a:solidFill>
                <a:latin typeface="+mj-lt"/>
              </a:defRPr>
            </a:lvl4pPr>
            <a:lvl5pPr marL="1828800" indent="0">
              <a:buNone/>
              <a:defRPr b="1">
                <a:solidFill>
                  <a:schemeClr val="bg1"/>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2"/>
          <p:cNvSpPr>
            <a:spLocks noGrp="1"/>
          </p:cNvSpPr>
          <p:nvPr>
            <p:ph type="pic" sz="quarter" idx="12" hasCustomPrompt="1"/>
          </p:nvPr>
        </p:nvSpPr>
        <p:spPr>
          <a:xfrm>
            <a:off x="861237" y="2329567"/>
            <a:ext cx="2231800" cy="2231800"/>
          </a:xfrm>
        </p:spPr>
        <p:txBody>
          <a:bodyPr anchor="ctr" anchorCtr="0">
            <a:noAutofit/>
          </a:bodyPr>
          <a:lstStyle>
            <a:lvl1pPr marL="0" indent="0" algn="ctr">
              <a:buNone/>
              <a:defRPr sz="1800"/>
            </a:lvl1pPr>
          </a:lstStyle>
          <a:p>
            <a:r>
              <a:rPr lang="en-US" dirty="0"/>
              <a:t>Icon image</a:t>
            </a:r>
          </a:p>
        </p:txBody>
      </p:sp>
    </p:spTree>
    <p:extLst>
      <p:ext uri="{BB962C8B-B14F-4D97-AF65-F5344CB8AC3E}">
        <p14:creationId xmlns:p14="http://schemas.microsoft.com/office/powerpoint/2010/main" val="158041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4236" y="658626"/>
            <a:ext cx="9879563" cy="494927"/>
          </a:xfrm>
        </p:spPr>
        <p:txBody>
          <a:bodyPr>
            <a:normAutofit/>
          </a:bodyPr>
          <a:lstStyle>
            <a:lvl1pPr>
              <a:defRPr sz="2800"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1474236" y="1380931"/>
            <a:ext cx="9879564" cy="5187820"/>
          </a:xfrm>
        </p:spPr>
        <p:txBody>
          <a:bodyPr>
            <a:normAutofit/>
          </a:bodyPr>
          <a:lstStyle>
            <a:lvl1pPr marL="2286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1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1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 y="0"/>
            <a:ext cx="723901" cy="6858000"/>
          </a:xfrm>
          <a:custGeom>
            <a:avLst/>
            <a:gdLst>
              <a:gd name="connsiteX0" fmla="*/ 0 w 723901"/>
              <a:gd name="connsiteY0" fmla="*/ 0 h 6858000"/>
              <a:gd name="connsiteX1" fmla="*/ 723901 w 723901"/>
              <a:gd name="connsiteY1" fmla="*/ 0 h 6858000"/>
              <a:gd name="connsiteX2" fmla="*/ 723901 w 723901"/>
              <a:gd name="connsiteY2" fmla="*/ 6858000 h 6858000"/>
              <a:gd name="connsiteX3" fmla="*/ 0 w 7239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3901" h="6858000">
                <a:moveTo>
                  <a:pt x="0" y="0"/>
                </a:moveTo>
                <a:lnTo>
                  <a:pt x="723901" y="0"/>
                </a:lnTo>
                <a:lnTo>
                  <a:pt x="723901" y="6858000"/>
                </a:lnTo>
                <a:lnTo>
                  <a:pt x="0" y="6858000"/>
                </a:lnTo>
                <a:close/>
              </a:path>
            </a:pathLst>
          </a:custGeom>
        </p:spPr>
      </p:pic>
      <p:sp>
        <p:nvSpPr>
          <p:cNvPr id="8" name="Oval 7"/>
          <p:cNvSpPr>
            <a:spLocks noChangeAspect="1"/>
          </p:cNvSpPr>
          <p:nvPr userDrawn="1"/>
        </p:nvSpPr>
        <p:spPr>
          <a:xfrm>
            <a:off x="479892" y="512636"/>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6" name="Picture Placeholder 2"/>
          <p:cNvSpPr>
            <a:spLocks noGrp="1"/>
          </p:cNvSpPr>
          <p:nvPr>
            <p:ph type="pic" sz="quarter" idx="10" hasCustomPrompt="1"/>
          </p:nvPr>
        </p:nvSpPr>
        <p:spPr>
          <a:xfrm>
            <a:off x="616688" y="658626"/>
            <a:ext cx="504121" cy="504122"/>
          </a:xfrm>
        </p:spPr>
        <p:txBody>
          <a:bodyPr anchor="ctr" anchorCtr="0">
            <a:noAutofit/>
          </a:bodyPr>
          <a:lstStyle>
            <a:lvl1pPr marL="0" indent="0" algn="ctr">
              <a:buNone/>
              <a:defRPr sz="800"/>
            </a:lvl1pPr>
          </a:lstStyle>
          <a:p>
            <a:r>
              <a:rPr lang="en-US" dirty="0"/>
              <a:t>Icon image</a:t>
            </a:r>
          </a:p>
        </p:txBody>
      </p:sp>
    </p:spTree>
    <p:extLst>
      <p:ext uri="{BB962C8B-B14F-4D97-AF65-F5344CB8AC3E}">
        <p14:creationId xmlns:p14="http://schemas.microsoft.com/office/powerpoint/2010/main" val="2451388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t="-319"/>
          <a:stretch/>
        </p:blipFill>
        <p:spPr>
          <a:xfrm>
            <a:off x="9145921" y="-21265"/>
            <a:ext cx="3070889" cy="6879265"/>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t="-95" b="-1"/>
          <a:stretch/>
        </p:blipFill>
        <p:spPr>
          <a:xfrm>
            <a:off x="-3" y="-21265"/>
            <a:ext cx="9141806" cy="6864241"/>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9" name="Rectangle 8"/>
          <p:cNvSpPr/>
          <p:nvPr userDrawn="1"/>
        </p:nvSpPr>
        <p:spPr>
          <a:xfrm>
            <a:off x="2094614" y="998891"/>
            <a:ext cx="10097386" cy="4823927"/>
          </a:xfrm>
          <a:prstGeom prst="rect">
            <a:avLst/>
          </a:prstGeom>
          <a:solidFill>
            <a:srgbClr val="DC4405"/>
          </a:solidFill>
          <a:ln>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344781" y="1813111"/>
            <a:ext cx="3265715" cy="3265715"/>
          </a:xfrm>
          <a:prstGeom prst="ellipse">
            <a:avLst/>
          </a:prstGeom>
          <a:solidFill>
            <a:srgbClr val="DC4405"/>
          </a:solidFill>
          <a:ln w="85725" cmpd="sng">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p:cNvSpPr>
            <a:spLocks noGrp="1"/>
          </p:cNvSpPr>
          <p:nvPr>
            <p:ph type="body" sz="quarter" idx="10" hasCustomPrompt="1"/>
          </p:nvPr>
        </p:nvSpPr>
        <p:spPr>
          <a:xfrm>
            <a:off x="4273550" y="1605517"/>
            <a:ext cx="7326313" cy="3647522"/>
          </a:xfrm>
        </p:spPr>
        <p:txBody>
          <a:bodyPr anchor="ctr" anchorCtr="1"/>
          <a:lstStyle>
            <a:lvl1pPr marL="0" indent="0">
              <a:buNone/>
              <a:defRPr b="1">
                <a:solidFill>
                  <a:schemeClr val="bg1"/>
                </a:solidFill>
                <a:latin typeface="+mj-lt"/>
              </a:defRPr>
            </a:lvl1pPr>
            <a:lvl2pPr marL="457200" indent="0">
              <a:buNone/>
              <a:defRPr b="1">
                <a:solidFill>
                  <a:schemeClr val="bg1"/>
                </a:solidFill>
                <a:latin typeface="+mj-lt"/>
              </a:defRPr>
            </a:lvl2pPr>
            <a:lvl3pPr marL="914400" indent="0">
              <a:buNone/>
              <a:defRPr b="1">
                <a:solidFill>
                  <a:schemeClr val="bg1"/>
                </a:solidFill>
                <a:latin typeface="+mj-lt"/>
              </a:defRPr>
            </a:lvl3pPr>
            <a:lvl4pPr marL="1371600" indent="0">
              <a:buNone/>
              <a:defRPr b="1">
                <a:solidFill>
                  <a:schemeClr val="bg1"/>
                </a:solidFill>
                <a:latin typeface="+mj-lt"/>
              </a:defRPr>
            </a:lvl4pPr>
            <a:lvl5pPr marL="1828800" indent="0">
              <a:buNone/>
              <a:defRPr b="1">
                <a:solidFill>
                  <a:schemeClr val="bg1"/>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sz="quarter" idx="12" hasCustomPrompt="1"/>
          </p:nvPr>
        </p:nvSpPr>
        <p:spPr>
          <a:xfrm>
            <a:off x="861237" y="2329567"/>
            <a:ext cx="2231800" cy="2231800"/>
          </a:xfrm>
        </p:spPr>
        <p:txBody>
          <a:bodyPr anchor="ctr" anchorCtr="0">
            <a:noAutofit/>
          </a:bodyPr>
          <a:lstStyle>
            <a:lvl1pPr marL="0" indent="0" algn="ctr">
              <a:buNone/>
              <a:defRPr sz="1800"/>
            </a:lvl1pPr>
          </a:lstStyle>
          <a:p>
            <a:r>
              <a:rPr lang="en-US" dirty="0"/>
              <a:t>Icon image</a:t>
            </a:r>
          </a:p>
        </p:txBody>
      </p:sp>
    </p:spTree>
    <p:extLst>
      <p:ext uri="{BB962C8B-B14F-4D97-AF65-F5344CB8AC3E}">
        <p14:creationId xmlns:p14="http://schemas.microsoft.com/office/powerpoint/2010/main" val="3677839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0" dirty="0">
              <a:solidFill>
                <a:schemeClr val="tx1"/>
              </a:solidFill>
            </a:endParaRPr>
          </a:p>
        </p:txBody>
      </p:sp>
      <p:sp>
        <p:nvSpPr>
          <p:cNvPr id="9" name="Text Placeholder 8"/>
          <p:cNvSpPr>
            <a:spLocks noGrp="1"/>
          </p:cNvSpPr>
          <p:nvPr>
            <p:ph type="body" sz="quarter" idx="10"/>
          </p:nvPr>
        </p:nvSpPr>
        <p:spPr>
          <a:xfrm>
            <a:off x="1530350" y="2020888"/>
            <a:ext cx="9112250" cy="2306637"/>
          </a:xfrm>
        </p:spPr>
        <p:txBody>
          <a:bodyPr anchor="ctr" anchorCtr="1">
            <a:normAutofit/>
          </a:bodyPr>
          <a:lstStyle>
            <a:lvl1pPr marL="285750" indent="-285750">
              <a:buClr>
                <a:srgbClr val="DC4405"/>
              </a:buClr>
              <a:buFont typeface="Courier New" panose="02070309020205020404" pitchFamily="49" charset="0"/>
              <a:buChar char="o"/>
              <a:defRPr sz="1800"/>
            </a:lvl1pPr>
            <a:lvl2pPr marL="742950" indent="-285750">
              <a:buClr>
                <a:srgbClr val="DC4405"/>
              </a:buClr>
              <a:buFont typeface="Courier New" panose="02070309020205020404" pitchFamily="49" charset="0"/>
              <a:buChar char="o"/>
              <a:defRPr sz="1600"/>
            </a:lvl2pPr>
            <a:lvl3pPr marL="1200150" indent="-285750">
              <a:buClr>
                <a:srgbClr val="DC4405"/>
              </a:buClr>
              <a:buFont typeface="Courier New" panose="02070309020205020404" pitchFamily="49" charset="0"/>
              <a:buChar char="o"/>
              <a:defRPr sz="1400"/>
            </a:lvl3pPr>
            <a:lvl4pPr marL="1543050" indent="-171450">
              <a:buClr>
                <a:srgbClr val="DC4405"/>
              </a:buClr>
              <a:buFont typeface="Courier New" panose="02070309020205020404" pitchFamily="49" charset="0"/>
              <a:buChar char="o"/>
              <a:defRPr sz="1200"/>
            </a:lvl4pPr>
            <a:lvl5pPr marL="2000250" indent="-171450">
              <a:buClr>
                <a:srgbClr val="DC4405"/>
              </a:buClr>
              <a:buFont typeface="Courier New" panose="02070309020205020404" pitchFamily="49" charset="0"/>
              <a:buChar char="o"/>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Tree>
    <p:extLst>
      <p:ext uri="{BB962C8B-B14F-4D97-AF65-F5344CB8AC3E}">
        <p14:creationId xmlns:p14="http://schemas.microsoft.com/office/powerpoint/2010/main" val="18840544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0"/>
          </p:nvPr>
        </p:nvSpPr>
        <p:spPr>
          <a:xfrm>
            <a:off x="1530350" y="2020888"/>
            <a:ext cx="9112250" cy="2306637"/>
          </a:xfrm>
        </p:spPr>
        <p:txBody>
          <a:bodyPr anchor="ctr" anchorCtr="1">
            <a:normAutofit/>
          </a:bodyPr>
          <a:lstStyle>
            <a:lvl1pPr marL="285750" indent="-285750">
              <a:buClr>
                <a:srgbClr val="DC4405"/>
              </a:buClr>
              <a:buFont typeface="Courier New" panose="02070309020205020404" pitchFamily="49" charset="0"/>
              <a:buChar char="o"/>
              <a:defRPr sz="1800">
                <a:solidFill>
                  <a:schemeClr val="bg1"/>
                </a:solidFill>
              </a:defRPr>
            </a:lvl1pPr>
            <a:lvl2pPr marL="742950" indent="-285750">
              <a:buClr>
                <a:srgbClr val="DC4405"/>
              </a:buClr>
              <a:buFont typeface="Courier New" panose="02070309020205020404" pitchFamily="49" charset="0"/>
              <a:buChar char="o"/>
              <a:defRPr sz="1600">
                <a:solidFill>
                  <a:schemeClr val="bg1"/>
                </a:solidFill>
              </a:defRPr>
            </a:lvl2pPr>
            <a:lvl3pPr marL="1200150" indent="-285750">
              <a:buClr>
                <a:srgbClr val="DC4405"/>
              </a:buClr>
              <a:buFont typeface="Courier New" panose="02070309020205020404" pitchFamily="49" charset="0"/>
              <a:buChar char="o"/>
              <a:defRPr sz="1400">
                <a:solidFill>
                  <a:schemeClr val="bg1"/>
                </a:solidFill>
              </a:defRPr>
            </a:lvl3pPr>
            <a:lvl4pPr marL="1543050" indent="-171450">
              <a:buClr>
                <a:srgbClr val="DC4405"/>
              </a:buClr>
              <a:buFont typeface="Courier New" panose="02070309020205020404" pitchFamily="49" charset="0"/>
              <a:buChar char="o"/>
              <a:defRPr sz="1200">
                <a:solidFill>
                  <a:schemeClr val="bg1"/>
                </a:solidFill>
              </a:defRPr>
            </a:lvl4pPr>
            <a:lvl5pPr marL="2000250" indent="-171450">
              <a:buClr>
                <a:srgbClr val="DC4405"/>
              </a:buClr>
              <a:buFont typeface="Courier New" panose="02070309020205020404" pitchFamily="49" charset="0"/>
              <a:buChar char="o"/>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Tree>
    <p:extLst>
      <p:ext uri="{BB962C8B-B14F-4D97-AF65-F5344CB8AC3E}">
        <p14:creationId xmlns:p14="http://schemas.microsoft.com/office/powerpoint/2010/main" val="2775886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0"/>
          </p:nvPr>
        </p:nvSpPr>
        <p:spPr>
          <a:xfrm>
            <a:off x="1530350" y="2020888"/>
            <a:ext cx="9112250" cy="2306637"/>
          </a:xfrm>
        </p:spPr>
        <p:txBody>
          <a:bodyPr anchor="ctr" anchorCtr="1">
            <a:normAutofit/>
          </a:bodyPr>
          <a:lstStyle>
            <a:lvl1pPr marL="285750" indent="-285750">
              <a:buClr>
                <a:srgbClr val="DC4405"/>
              </a:buClr>
              <a:buFont typeface="Courier New" panose="02070309020205020404" pitchFamily="49" charset="0"/>
              <a:buChar char="o"/>
              <a:defRPr sz="1800"/>
            </a:lvl1pPr>
            <a:lvl2pPr marL="742950" indent="-285750">
              <a:buClr>
                <a:srgbClr val="DC4405"/>
              </a:buClr>
              <a:buFont typeface="Courier New" panose="02070309020205020404" pitchFamily="49" charset="0"/>
              <a:buChar char="o"/>
              <a:defRPr sz="1600"/>
            </a:lvl2pPr>
            <a:lvl3pPr marL="1200150" indent="-285750">
              <a:buClr>
                <a:srgbClr val="DC4405"/>
              </a:buClr>
              <a:buFont typeface="Courier New" panose="02070309020205020404" pitchFamily="49" charset="0"/>
              <a:buChar char="o"/>
              <a:defRPr sz="1400"/>
            </a:lvl3pPr>
            <a:lvl4pPr marL="1543050" indent="-171450">
              <a:buClr>
                <a:srgbClr val="DC4405"/>
              </a:buClr>
              <a:buFont typeface="Courier New" panose="02070309020205020404" pitchFamily="49" charset="0"/>
              <a:buChar char="o"/>
              <a:defRPr sz="1200"/>
            </a:lvl4pPr>
            <a:lvl5pPr marL="2000250" indent="-171450">
              <a:buClr>
                <a:srgbClr val="DC4405"/>
              </a:buClr>
              <a:buFont typeface="Courier New" panose="02070309020205020404" pitchFamily="49" charset="0"/>
              <a:buChar char="o"/>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Tree>
    <p:extLst>
      <p:ext uri="{BB962C8B-B14F-4D97-AF65-F5344CB8AC3E}">
        <p14:creationId xmlns:p14="http://schemas.microsoft.com/office/powerpoint/2010/main" val="16272094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0"/>
          </p:nvPr>
        </p:nvSpPr>
        <p:spPr>
          <a:xfrm>
            <a:off x="1530350" y="2020888"/>
            <a:ext cx="9112250" cy="2306637"/>
          </a:xfrm>
        </p:spPr>
        <p:txBody>
          <a:bodyPr anchor="ctr" anchorCtr="1">
            <a:normAutofit/>
          </a:bodyPr>
          <a:lstStyle>
            <a:lvl1pPr marL="285750" indent="-285750">
              <a:buClr>
                <a:srgbClr val="DC4405"/>
              </a:buClr>
              <a:buFont typeface="Courier New" panose="02070309020205020404" pitchFamily="49" charset="0"/>
              <a:buChar char="o"/>
              <a:defRPr sz="1800">
                <a:solidFill>
                  <a:schemeClr val="bg1"/>
                </a:solidFill>
              </a:defRPr>
            </a:lvl1pPr>
            <a:lvl2pPr marL="742950" indent="-285750">
              <a:buClr>
                <a:srgbClr val="DC4405"/>
              </a:buClr>
              <a:buFont typeface="Courier New" panose="02070309020205020404" pitchFamily="49" charset="0"/>
              <a:buChar char="o"/>
              <a:defRPr sz="1600">
                <a:solidFill>
                  <a:schemeClr val="bg1"/>
                </a:solidFill>
              </a:defRPr>
            </a:lvl2pPr>
            <a:lvl3pPr marL="1200150" indent="-285750">
              <a:buClr>
                <a:srgbClr val="DC4405"/>
              </a:buClr>
              <a:buFont typeface="Courier New" panose="02070309020205020404" pitchFamily="49" charset="0"/>
              <a:buChar char="o"/>
              <a:defRPr sz="1400">
                <a:solidFill>
                  <a:schemeClr val="bg1"/>
                </a:solidFill>
              </a:defRPr>
            </a:lvl3pPr>
            <a:lvl4pPr marL="1543050" indent="-171450">
              <a:buClr>
                <a:srgbClr val="DC4405"/>
              </a:buClr>
              <a:buFont typeface="Courier New" panose="02070309020205020404" pitchFamily="49" charset="0"/>
              <a:buChar char="o"/>
              <a:defRPr sz="1200">
                <a:solidFill>
                  <a:schemeClr val="bg1"/>
                </a:solidFill>
              </a:defRPr>
            </a:lvl4pPr>
            <a:lvl5pPr marL="2000250" indent="-171450">
              <a:buClr>
                <a:srgbClr val="DC4405"/>
              </a:buClr>
              <a:buFont typeface="Courier New" panose="02070309020205020404" pitchFamily="49" charset="0"/>
              <a:buChar char="o"/>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Tree>
    <p:extLst>
      <p:ext uri="{BB962C8B-B14F-4D97-AF65-F5344CB8AC3E}">
        <p14:creationId xmlns:p14="http://schemas.microsoft.com/office/powerpoint/2010/main" val="18997636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0"/>
          </p:nvPr>
        </p:nvSpPr>
        <p:spPr>
          <a:xfrm>
            <a:off x="1530350" y="2020888"/>
            <a:ext cx="9112250" cy="2306637"/>
          </a:xfrm>
        </p:spPr>
        <p:txBody>
          <a:bodyPr anchor="ctr" anchorCtr="1">
            <a:normAutofit/>
          </a:bodyPr>
          <a:lstStyle>
            <a:lvl1pPr marL="285750" indent="-285750">
              <a:buClr>
                <a:srgbClr val="DC4405"/>
              </a:buClr>
              <a:buFont typeface="Courier New" panose="02070309020205020404" pitchFamily="49" charset="0"/>
              <a:buChar char="o"/>
              <a:defRPr sz="1800"/>
            </a:lvl1pPr>
            <a:lvl2pPr marL="742950" indent="-285750">
              <a:buClr>
                <a:srgbClr val="DC4405"/>
              </a:buClr>
              <a:buFont typeface="Courier New" panose="02070309020205020404" pitchFamily="49" charset="0"/>
              <a:buChar char="o"/>
              <a:defRPr sz="1600"/>
            </a:lvl2pPr>
            <a:lvl3pPr marL="1200150" indent="-285750">
              <a:buClr>
                <a:srgbClr val="DC4405"/>
              </a:buClr>
              <a:buFont typeface="Courier New" panose="02070309020205020404" pitchFamily="49" charset="0"/>
              <a:buChar char="o"/>
              <a:defRPr sz="1400"/>
            </a:lvl3pPr>
            <a:lvl4pPr marL="1543050" indent="-171450">
              <a:buClr>
                <a:srgbClr val="DC4405"/>
              </a:buClr>
              <a:buFont typeface="Courier New" panose="02070309020205020404" pitchFamily="49" charset="0"/>
              <a:buChar char="o"/>
              <a:defRPr sz="1200"/>
            </a:lvl4pPr>
            <a:lvl5pPr marL="2000250" indent="-171450">
              <a:buClr>
                <a:srgbClr val="DC4405"/>
              </a:buClr>
              <a:buFont typeface="Courier New" panose="02070309020205020404" pitchFamily="49" charset="0"/>
              <a:buChar char="o"/>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Tree>
    <p:extLst>
      <p:ext uri="{BB962C8B-B14F-4D97-AF65-F5344CB8AC3E}">
        <p14:creationId xmlns:p14="http://schemas.microsoft.com/office/powerpoint/2010/main" val="29988050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0"/>
          </p:nvPr>
        </p:nvSpPr>
        <p:spPr>
          <a:xfrm>
            <a:off x="1530350" y="2020888"/>
            <a:ext cx="9112250" cy="2306637"/>
          </a:xfrm>
        </p:spPr>
        <p:txBody>
          <a:bodyPr anchor="ctr" anchorCtr="1">
            <a:normAutofit/>
          </a:bodyPr>
          <a:lstStyle>
            <a:lvl1pPr marL="285750" indent="-285750">
              <a:buClr>
                <a:srgbClr val="DC4405"/>
              </a:buClr>
              <a:buFont typeface="Courier New" panose="02070309020205020404" pitchFamily="49" charset="0"/>
              <a:buChar char="o"/>
              <a:defRPr sz="1800">
                <a:solidFill>
                  <a:schemeClr val="bg1"/>
                </a:solidFill>
              </a:defRPr>
            </a:lvl1pPr>
            <a:lvl2pPr marL="742950" indent="-285750">
              <a:buClr>
                <a:srgbClr val="DC4405"/>
              </a:buClr>
              <a:buFont typeface="Courier New" panose="02070309020205020404" pitchFamily="49" charset="0"/>
              <a:buChar char="o"/>
              <a:defRPr sz="1600">
                <a:solidFill>
                  <a:schemeClr val="bg1"/>
                </a:solidFill>
              </a:defRPr>
            </a:lvl2pPr>
            <a:lvl3pPr marL="1200150" indent="-285750">
              <a:buClr>
                <a:srgbClr val="DC4405"/>
              </a:buClr>
              <a:buFont typeface="Courier New" panose="02070309020205020404" pitchFamily="49" charset="0"/>
              <a:buChar char="o"/>
              <a:defRPr sz="1400">
                <a:solidFill>
                  <a:schemeClr val="bg1"/>
                </a:solidFill>
              </a:defRPr>
            </a:lvl3pPr>
            <a:lvl4pPr marL="1543050" indent="-171450">
              <a:buClr>
                <a:srgbClr val="DC4405"/>
              </a:buClr>
              <a:buFont typeface="Courier New" panose="02070309020205020404" pitchFamily="49" charset="0"/>
              <a:buChar char="o"/>
              <a:defRPr sz="1200">
                <a:solidFill>
                  <a:schemeClr val="bg1"/>
                </a:solidFill>
              </a:defRPr>
            </a:lvl4pPr>
            <a:lvl5pPr marL="2000250" indent="-171450">
              <a:buClr>
                <a:srgbClr val="DC4405"/>
              </a:buClr>
              <a:buFont typeface="Courier New" panose="02070309020205020404" pitchFamily="49" charset="0"/>
              <a:buChar char="o"/>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Tree>
    <p:extLst>
      <p:ext uri="{BB962C8B-B14F-4D97-AF65-F5344CB8AC3E}">
        <p14:creationId xmlns:p14="http://schemas.microsoft.com/office/powerpoint/2010/main" val="9441930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7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 y="0"/>
            <a:ext cx="3050617" cy="6858000"/>
          </a:xfrm>
          <a:prstGeom prst="rect">
            <a:avLst/>
          </a:prstGeom>
          <a:solidFill>
            <a:srgbClr val="DC430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109887" y="0"/>
            <a:ext cx="3058740" cy="6858000"/>
          </a:xfrm>
          <a:prstGeom prst="rect">
            <a:avLst/>
          </a:prstGeom>
          <a:solidFill>
            <a:srgbClr val="DC430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051090" y="0"/>
            <a:ext cx="3058740" cy="6858000"/>
          </a:xfrm>
          <a:prstGeom prst="rect">
            <a:avLst/>
          </a:prstGeom>
          <a:solidFill>
            <a:srgbClr val="DC430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9168699" y="0"/>
            <a:ext cx="3058740" cy="6858000"/>
          </a:xfrm>
          <a:prstGeom prst="rect">
            <a:avLst/>
          </a:prstGeom>
          <a:solidFill>
            <a:srgbClr val="DC430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sp>
        <p:nvSpPr>
          <p:cNvPr id="10" name="Text Placeholder 15"/>
          <p:cNvSpPr>
            <a:spLocks noGrp="1"/>
          </p:cNvSpPr>
          <p:nvPr>
            <p:ph type="body" sz="quarter" idx="13" hasCustomPrompt="1"/>
          </p:nvPr>
        </p:nvSpPr>
        <p:spPr>
          <a:xfrm>
            <a:off x="364" y="2186503"/>
            <a:ext cx="3039824" cy="344488"/>
          </a:xfrm>
        </p:spPr>
        <p:txBody>
          <a:bodyPr anchor="ctr" anchorCtr="1">
            <a:noAutofit/>
          </a:bodyPr>
          <a:lstStyle>
            <a:lvl1pPr marL="0" indent="0">
              <a:buNone/>
              <a:defRPr sz="3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1" name="Text Placeholder 17"/>
          <p:cNvSpPr>
            <a:spLocks noGrp="1"/>
          </p:cNvSpPr>
          <p:nvPr>
            <p:ph type="body" sz="quarter" idx="14"/>
          </p:nvPr>
        </p:nvSpPr>
        <p:spPr>
          <a:xfrm>
            <a:off x="1"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5"/>
          <p:cNvSpPr>
            <a:spLocks noGrp="1"/>
          </p:cNvSpPr>
          <p:nvPr>
            <p:ph type="body" sz="quarter" idx="15" hasCustomPrompt="1"/>
          </p:nvPr>
        </p:nvSpPr>
        <p:spPr>
          <a:xfrm>
            <a:off x="3069991" y="2186503"/>
            <a:ext cx="3039824" cy="344488"/>
          </a:xfrm>
        </p:spPr>
        <p:txBody>
          <a:bodyPr anchor="ctr" anchorCtr="1">
            <a:noAutofit/>
          </a:bodyPr>
          <a:lstStyle>
            <a:lvl1pPr marL="0" indent="0">
              <a:buNone/>
              <a:defRPr sz="3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9" name="Text Placeholder 17"/>
          <p:cNvSpPr>
            <a:spLocks noGrp="1"/>
          </p:cNvSpPr>
          <p:nvPr>
            <p:ph type="body" sz="quarter" idx="16"/>
          </p:nvPr>
        </p:nvSpPr>
        <p:spPr>
          <a:xfrm>
            <a:off x="3069628"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5"/>
          <p:cNvSpPr>
            <a:spLocks noGrp="1"/>
          </p:cNvSpPr>
          <p:nvPr>
            <p:ph type="body" sz="quarter" idx="17" hasCustomPrompt="1"/>
          </p:nvPr>
        </p:nvSpPr>
        <p:spPr>
          <a:xfrm>
            <a:off x="6117495" y="2186503"/>
            <a:ext cx="3039824" cy="344488"/>
          </a:xfrm>
        </p:spPr>
        <p:txBody>
          <a:bodyPr anchor="ctr" anchorCtr="1">
            <a:noAutofit/>
          </a:bodyPr>
          <a:lstStyle>
            <a:lvl1pPr marL="0" indent="0">
              <a:buNone/>
              <a:defRPr sz="3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1" name="Text Placeholder 17"/>
          <p:cNvSpPr>
            <a:spLocks noGrp="1"/>
          </p:cNvSpPr>
          <p:nvPr>
            <p:ph type="body" sz="quarter" idx="18"/>
          </p:nvPr>
        </p:nvSpPr>
        <p:spPr>
          <a:xfrm>
            <a:off x="6117132"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5"/>
          <p:cNvSpPr>
            <a:spLocks noGrp="1"/>
          </p:cNvSpPr>
          <p:nvPr>
            <p:ph type="body" sz="quarter" idx="19" hasCustomPrompt="1"/>
          </p:nvPr>
        </p:nvSpPr>
        <p:spPr>
          <a:xfrm>
            <a:off x="9157682" y="2184822"/>
            <a:ext cx="3039824" cy="344488"/>
          </a:xfrm>
        </p:spPr>
        <p:txBody>
          <a:bodyPr anchor="ctr" anchorCtr="1">
            <a:noAutofit/>
          </a:bodyPr>
          <a:lstStyle>
            <a:lvl1pPr marL="0" indent="0">
              <a:buNone/>
              <a:defRPr sz="3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3" name="Text Placeholder 17"/>
          <p:cNvSpPr>
            <a:spLocks noGrp="1"/>
          </p:cNvSpPr>
          <p:nvPr>
            <p:ph type="body" sz="quarter" idx="20"/>
          </p:nvPr>
        </p:nvSpPr>
        <p:spPr>
          <a:xfrm>
            <a:off x="9157319" y="2659616"/>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61480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rgbClr val="DC4405"/>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9" name="Oval 8"/>
          <p:cNvSpPr/>
          <p:nvPr userDrawn="1"/>
        </p:nvSpPr>
        <p:spPr>
          <a:xfrm>
            <a:off x="5939574"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0" name="Oval 9"/>
          <p:cNvSpPr/>
          <p:nvPr userDrawn="1"/>
        </p:nvSpPr>
        <p:spPr>
          <a:xfrm>
            <a:off x="10641353" y="3265342"/>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3" name="Text Placeholder 15"/>
          <p:cNvSpPr>
            <a:spLocks noGrp="1"/>
          </p:cNvSpPr>
          <p:nvPr>
            <p:ph type="body" sz="quarter" idx="15" hasCustomPrompt="1"/>
          </p:nvPr>
        </p:nvSpPr>
        <p:spPr>
          <a:xfrm>
            <a:off x="10197990"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10197991"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5" name="Text Placeholder 15"/>
          <p:cNvSpPr>
            <a:spLocks noGrp="1"/>
          </p:cNvSpPr>
          <p:nvPr>
            <p:ph type="body" sz="quarter" idx="17" hasCustomPrompt="1"/>
          </p:nvPr>
        </p:nvSpPr>
        <p:spPr>
          <a:xfrm>
            <a:off x="5496212" y="3654738"/>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5496212" y="4059937"/>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42899506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9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9" name="Oval 8"/>
          <p:cNvSpPr/>
          <p:nvPr userDrawn="1"/>
        </p:nvSpPr>
        <p:spPr>
          <a:xfrm>
            <a:off x="5939574"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0" name="Oval 9"/>
          <p:cNvSpPr/>
          <p:nvPr userDrawn="1"/>
        </p:nvSpPr>
        <p:spPr>
          <a:xfrm>
            <a:off x="10641353" y="3265342"/>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Gill Sans"/>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3" name="Text Placeholder 15"/>
          <p:cNvSpPr>
            <a:spLocks noGrp="1"/>
          </p:cNvSpPr>
          <p:nvPr>
            <p:ph type="body" sz="quarter" idx="15" hasCustomPrompt="1"/>
          </p:nvPr>
        </p:nvSpPr>
        <p:spPr>
          <a:xfrm>
            <a:off x="10197990"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10197991"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5" name="Text Placeholder 15"/>
          <p:cNvSpPr>
            <a:spLocks noGrp="1"/>
          </p:cNvSpPr>
          <p:nvPr>
            <p:ph type="body" sz="quarter" idx="17" hasCustomPrompt="1"/>
          </p:nvPr>
        </p:nvSpPr>
        <p:spPr>
          <a:xfrm>
            <a:off x="5496212" y="3654738"/>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5496212" y="4059937"/>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834946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4236" y="658626"/>
            <a:ext cx="9879563" cy="494927"/>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1474236" y="1380931"/>
            <a:ext cx="9879564" cy="5187820"/>
          </a:xfrm>
        </p:spPr>
        <p:txBody>
          <a:bodyPr>
            <a:normAutofit/>
          </a:bodyPr>
          <a:lstStyle>
            <a:lvl1pPr marL="2286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1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1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 y="0"/>
            <a:ext cx="723901" cy="6858000"/>
          </a:xfrm>
          <a:custGeom>
            <a:avLst/>
            <a:gdLst>
              <a:gd name="connsiteX0" fmla="*/ 0 w 723901"/>
              <a:gd name="connsiteY0" fmla="*/ 0 h 6858000"/>
              <a:gd name="connsiteX1" fmla="*/ 723901 w 723901"/>
              <a:gd name="connsiteY1" fmla="*/ 0 h 6858000"/>
              <a:gd name="connsiteX2" fmla="*/ 723901 w 723901"/>
              <a:gd name="connsiteY2" fmla="*/ 6858000 h 6858000"/>
              <a:gd name="connsiteX3" fmla="*/ 0 w 7239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3901" h="6858000">
                <a:moveTo>
                  <a:pt x="0" y="0"/>
                </a:moveTo>
                <a:lnTo>
                  <a:pt x="723901" y="0"/>
                </a:lnTo>
                <a:lnTo>
                  <a:pt x="723901" y="6858000"/>
                </a:lnTo>
                <a:lnTo>
                  <a:pt x="0" y="6858000"/>
                </a:lnTo>
                <a:close/>
              </a:path>
            </a:pathLst>
          </a:custGeom>
        </p:spPr>
      </p:pic>
      <p:sp>
        <p:nvSpPr>
          <p:cNvPr id="8" name="Oval 7"/>
          <p:cNvSpPr>
            <a:spLocks noChangeAspect="1"/>
          </p:cNvSpPr>
          <p:nvPr userDrawn="1"/>
        </p:nvSpPr>
        <p:spPr>
          <a:xfrm>
            <a:off x="479892" y="512636"/>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9" name="Picture Placeholder 2"/>
          <p:cNvSpPr>
            <a:spLocks noGrp="1"/>
          </p:cNvSpPr>
          <p:nvPr>
            <p:ph type="pic" sz="quarter" idx="10" hasCustomPrompt="1"/>
          </p:nvPr>
        </p:nvSpPr>
        <p:spPr>
          <a:xfrm>
            <a:off x="616688" y="658626"/>
            <a:ext cx="504121" cy="504122"/>
          </a:xfrm>
        </p:spPr>
        <p:txBody>
          <a:bodyPr anchor="ctr" anchorCtr="0">
            <a:noAutofit/>
          </a:bodyPr>
          <a:lstStyle>
            <a:lvl1pPr marL="0" indent="0" algn="ctr">
              <a:buNone/>
              <a:defRPr sz="800"/>
            </a:lvl1pPr>
          </a:lstStyle>
          <a:p>
            <a:r>
              <a:rPr lang="en-US" dirty="0"/>
              <a:t>Icon image</a:t>
            </a:r>
          </a:p>
        </p:txBody>
      </p:sp>
    </p:spTree>
    <p:extLst>
      <p:ext uri="{BB962C8B-B14F-4D97-AF65-F5344CB8AC3E}">
        <p14:creationId xmlns:p14="http://schemas.microsoft.com/office/powerpoint/2010/main" val="1900122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rgbClr val="DC4405"/>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9" name="Oval 8"/>
          <p:cNvSpPr/>
          <p:nvPr userDrawn="1"/>
        </p:nvSpPr>
        <p:spPr>
          <a:xfrm>
            <a:off x="4089509"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0" name="Oval 9"/>
          <p:cNvSpPr/>
          <p:nvPr userDrawn="1"/>
        </p:nvSpPr>
        <p:spPr>
          <a:xfrm>
            <a:off x="10641353" y="3265342"/>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3" name="Text Placeholder 15"/>
          <p:cNvSpPr>
            <a:spLocks noGrp="1"/>
          </p:cNvSpPr>
          <p:nvPr>
            <p:ph type="body" sz="quarter" idx="15" hasCustomPrompt="1"/>
          </p:nvPr>
        </p:nvSpPr>
        <p:spPr>
          <a:xfrm>
            <a:off x="7346278"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7346279"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5" name="Text Placeholder 15"/>
          <p:cNvSpPr>
            <a:spLocks noGrp="1"/>
          </p:cNvSpPr>
          <p:nvPr>
            <p:ph type="body" sz="quarter" idx="17" hasCustomPrompt="1"/>
          </p:nvPr>
        </p:nvSpPr>
        <p:spPr>
          <a:xfrm>
            <a:off x="3646147"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3646147"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7" name="Oval 16"/>
          <p:cNvSpPr/>
          <p:nvPr userDrawn="1"/>
        </p:nvSpPr>
        <p:spPr>
          <a:xfrm>
            <a:off x="7789640" y="3271801"/>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8" name="Text Placeholder 15"/>
          <p:cNvSpPr>
            <a:spLocks noGrp="1"/>
          </p:cNvSpPr>
          <p:nvPr>
            <p:ph type="body" sz="quarter" idx="19" hasCustomPrompt="1"/>
          </p:nvPr>
        </p:nvSpPr>
        <p:spPr>
          <a:xfrm>
            <a:off x="10197991"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9" name="Text Placeholder 17"/>
          <p:cNvSpPr>
            <a:spLocks noGrp="1"/>
          </p:cNvSpPr>
          <p:nvPr>
            <p:ph type="body" sz="quarter" idx="20" hasCustomPrompt="1"/>
          </p:nvPr>
        </p:nvSpPr>
        <p:spPr>
          <a:xfrm>
            <a:off x="10197991"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18592783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1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9" name="Oval 8"/>
          <p:cNvSpPr/>
          <p:nvPr userDrawn="1"/>
        </p:nvSpPr>
        <p:spPr>
          <a:xfrm>
            <a:off x="4089509"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0" name="Oval 9"/>
          <p:cNvSpPr/>
          <p:nvPr userDrawn="1"/>
        </p:nvSpPr>
        <p:spPr>
          <a:xfrm>
            <a:off x="10641353" y="3265342"/>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3" name="Text Placeholder 15"/>
          <p:cNvSpPr>
            <a:spLocks noGrp="1"/>
          </p:cNvSpPr>
          <p:nvPr>
            <p:ph type="body" sz="quarter" idx="15" hasCustomPrompt="1"/>
          </p:nvPr>
        </p:nvSpPr>
        <p:spPr>
          <a:xfrm>
            <a:off x="7346278"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7346279"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5" name="Text Placeholder 15"/>
          <p:cNvSpPr>
            <a:spLocks noGrp="1"/>
          </p:cNvSpPr>
          <p:nvPr>
            <p:ph type="body" sz="quarter" idx="17" hasCustomPrompt="1"/>
          </p:nvPr>
        </p:nvSpPr>
        <p:spPr>
          <a:xfrm>
            <a:off x="3646147"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3646147"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7" name="Oval 16"/>
          <p:cNvSpPr/>
          <p:nvPr userDrawn="1"/>
        </p:nvSpPr>
        <p:spPr>
          <a:xfrm>
            <a:off x="7789640" y="3271801"/>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8" name="Text Placeholder 15"/>
          <p:cNvSpPr>
            <a:spLocks noGrp="1"/>
          </p:cNvSpPr>
          <p:nvPr>
            <p:ph type="body" sz="quarter" idx="19" hasCustomPrompt="1"/>
          </p:nvPr>
        </p:nvSpPr>
        <p:spPr>
          <a:xfrm>
            <a:off x="10197991"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9" name="Text Placeholder 17"/>
          <p:cNvSpPr>
            <a:spLocks noGrp="1"/>
          </p:cNvSpPr>
          <p:nvPr>
            <p:ph type="body" sz="quarter" idx="20" hasCustomPrompt="1"/>
          </p:nvPr>
        </p:nvSpPr>
        <p:spPr>
          <a:xfrm>
            <a:off x="10197991"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4348452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2_Custom Layout">
    <p:bg>
      <p:bgPr>
        <a:solidFill>
          <a:srgbClr val="DC440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sp>
        <p:nvSpPr>
          <p:cNvPr id="7" name="Text Placeholder 6"/>
          <p:cNvSpPr>
            <a:spLocks noGrp="1"/>
          </p:cNvSpPr>
          <p:nvPr>
            <p:ph type="body" sz="quarter" idx="10"/>
          </p:nvPr>
        </p:nvSpPr>
        <p:spPr>
          <a:xfrm>
            <a:off x="882650" y="1914525"/>
            <a:ext cx="10452100" cy="4549775"/>
          </a:xfrm>
        </p:spPr>
        <p:txBody>
          <a:bodyPr>
            <a:normAutofit/>
          </a:bodyPr>
          <a:lstStyle>
            <a:lvl1pPr marL="514350" indent="-514350">
              <a:buFont typeface="+mj-lt"/>
              <a:buAutoNum type="arabicPeriod"/>
              <a:defRPr sz="1600">
                <a:solidFill>
                  <a:schemeClr val="bg1"/>
                </a:solidFill>
              </a:defRPr>
            </a:lvl1pPr>
            <a:lvl2pPr marL="914400" indent="-457200">
              <a:buFont typeface="+mj-lt"/>
              <a:buAutoNum type="arabicPeriod"/>
              <a:defRPr sz="1400">
                <a:solidFill>
                  <a:schemeClr val="bg1"/>
                </a:solidFill>
              </a:defRPr>
            </a:lvl2pPr>
            <a:lvl3pPr marL="1371600" indent="-457200">
              <a:buFont typeface="+mj-lt"/>
              <a:buAutoNum type="arabicPeriod"/>
              <a:defRPr sz="1200">
                <a:solidFill>
                  <a:schemeClr val="bg1"/>
                </a:solidFill>
              </a:defRPr>
            </a:lvl3pPr>
            <a:lvl4pPr marL="1714500" indent="-342900">
              <a:buFont typeface="+mj-lt"/>
              <a:buAutoNum type="arabicPeriod"/>
              <a:defRPr sz="1100">
                <a:solidFill>
                  <a:schemeClr val="bg1"/>
                </a:solidFill>
              </a:defRPr>
            </a:lvl4pPr>
            <a:lvl5pPr marL="2171700" indent="-342900">
              <a:buFont typeface="+mj-lt"/>
              <a:buAutoNum type="arabicPeriod"/>
              <a:defRPr sz="11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1471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charset="0"/>
                <a:ea typeface="Verdana" charset="0"/>
                <a:cs typeface="Verdana"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Gill Sans" charset="0"/>
                <a:ea typeface="Gill Sans" charset="0"/>
                <a:cs typeface="Gill Sans" charset="0"/>
              </a:defRPr>
            </a:lvl1pPr>
            <a:lvl2pPr>
              <a:defRPr>
                <a:latin typeface="Gill Sans" charset="0"/>
                <a:ea typeface="Gill Sans" charset="0"/>
                <a:cs typeface="Gill Sans" charset="0"/>
              </a:defRPr>
            </a:lvl2pPr>
            <a:lvl3pPr>
              <a:defRPr>
                <a:latin typeface="Gill Sans" charset="0"/>
                <a:ea typeface="Gill Sans" charset="0"/>
                <a:cs typeface="Gill Sans" charset="0"/>
              </a:defRPr>
            </a:lvl3pPr>
            <a:lvl4pPr>
              <a:defRPr>
                <a:latin typeface="Gill Sans" charset="0"/>
                <a:ea typeface="Gill Sans" charset="0"/>
                <a:cs typeface="Gill Sans" charset="0"/>
              </a:defRPr>
            </a:lvl4pPr>
            <a:lvl5pPr>
              <a:defRPr>
                <a:latin typeface="Gill Sans" charset="0"/>
                <a:ea typeface="Gill Sans" charset="0"/>
                <a:cs typeface="Gill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DC53BF-6DBB-2443-AC70-CDB3689D7344}"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65844E-059F-794C-8353-06B8A21B708F}" type="slidenum">
              <a:rPr lang="en-US" smtClean="0"/>
              <a:t>‹#›</a:t>
            </a:fld>
            <a:endParaRPr lang="en-US"/>
          </a:p>
        </p:txBody>
      </p:sp>
    </p:spTree>
    <p:custDataLst>
      <p:tags r:id="rId1"/>
    </p:custDataLst>
    <p:extLst>
      <p:ext uri="{BB962C8B-B14F-4D97-AF65-F5344CB8AC3E}">
        <p14:creationId xmlns:p14="http://schemas.microsoft.com/office/powerpoint/2010/main" val="29892645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161103" y="-8878"/>
            <a:ext cx="8637974" cy="6950222"/>
          </a:xfrm>
          <a:prstGeom prst="rect">
            <a:avLst/>
          </a:prstGeom>
        </p:spPr>
      </p:pic>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2/26/2021</a:t>
            </a:fld>
            <a:endParaRPr lang="en-US"/>
          </a:p>
        </p:txBody>
      </p:sp>
      <p:grpSp>
        <p:nvGrpSpPr>
          <p:cNvPr id="7" name="Group 6"/>
          <p:cNvGrpSpPr/>
          <p:nvPr userDrawn="1"/>
        </p:nvGrpSpPr>
        <p:grpSpPr>
          <a:xfrm>
            <a:off x="1483326" y="0"/>
            <a:ext cx="4572002" cy="6858000"/>
            <a:chOff x="0" y="0"/>
            <a:chExt cx="4572002" cy="6858000"/>
          </a:xfrm>
        </p:grpSpPr>
        <p:sp>
          <p:nvSpPr>
            <p:cNvPr id="8" name="Rectangle 7"/>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grpSp>
        <p:nvGrpSpPr>
          <p:cNvPr id="10" name="Group 9"/>
          <p:cNvGrpSpPr/>
          <p:nvPr userDrawn="1"/>
        </p:nvGrpSpPr>
        <p:grpSpPr>
          <a:xfrm>
            <a:off x="0" y="0"/>
            <a:ext cx="4572002" cy="6858000"/>
            <a:chOff x="0" y="0"/>
            <a:chExt cx="4572002" cy="6858000"/>
          </a:xfrm>
        </p:grpSpPr>
        <p:sp>
          <p:nvSpPr>
            <p:cNvPr id="11" name="Rectangle 1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sp>
        <p:nvSpPr>
          <p:cNvPr id="13" name="Rectangle 12"/>
          <p:cNvSpPr/>
          <p:nvPr userDrawn="1"/>
        </p:nvSpPr>
        <p:spPr>
          <a:xfrm>
            <a:off x="1031358" y="723900"/>
            <a:ext cx="5879805" cy="54102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 </a:t>
            </a:r>
          </a:p>
        </p:txBody>
      </p:sp>
      <p:sp>
        <p:nvSpPr>
          <p:cNvPr id="14" name="Oval 13"/>
          <p:cNvSpPr>
            <a:spLocks noChangeAspect="1"/>
          </p:cNvSpPr>
          <p:nvPr userDrawn="1"/>
        </p:nvSpPr>
        <p:spPr>
          <a:xfrm>
            <a:off x="659170" y="1153553"/>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15" name="Content Placeholder 2"/>
          <p:cNvSpPr>
            <a:spLocks noGrp="1"/>
          </p:cNvSpPr>
          <p:nvPr>
            <p:ph idx="1"/>
          </p:nvPr>
        </p:nvSpPr>
        <p:spPr>
          <a:xfrm>
            <a:off x="1818168" y="2519265"/>
            <a:ext cx="4391246" cy="3442996"/>
          </a:xfrm>
        </p:spPr>
        <p:txBody>
          <a:bodyPr anchor="t" anchorCtr="0">
            <a:normAutofit/>
          </a:bodyPr>
          <a:lstStyle>
            <a:lvl1pPr marL="228600" indent="-228600">
              <a:buClr>
                <a:srgbClr val="DC4405"/>
              </a:buClr>
              <a:buFont typeface="Courier New" panose="02070309020205020404" pitchFamily="49" charset="0"/>
              <a:buChar char="o"/>
              <a:defRPr sz="2000">
                <a:solidFill>
                  <a:schemeClr val="tx1"/>
                </a:solidFill>
                <a:latin typeface="Arial" panose="020B0604020202020204" pitchFamily="34" charset="0"/>
                <a:ea typeface="Verdana" panose="020B0604030504040204" pitchFamily="34" charset="0"/>
                <a:cs typeface="Arial" panose="020B0604020202020204" pitchFamily="34" charset="0"/>
              </a:defRPr>
            </a:lvl1pPr>
            <a:lvl2pPr marL="685800" indent="-228600">
              <a:buClr>
                <a:srgbClr val="DC4405"/>
              </a:buClr>
              <a:buFont typeface="Courier New" panose="02070309020205020404" pitchFamily="49" charset="0"/>
              <a:buChar char="o"/>
              <a:defRPr sz="180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1143000" indent="-228600">
              <a:buClr>
                <a:srgbClr val="DC4405"/>
              </a:buClr>
              <a:buFont typeface="Courier New" panose="02070309020205020404" pitchFamily="49" charset="0"/>
              <a:buChar char="o"/>
              <a:defRPr sz="160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1600200" indent="-228600">
              <a:buClr>
                <a:srgbClr val="DC4405"/>
              </a:buClr>
              <a:buFont typeface="Courier New" panose="02070309020205020404" pitchFamily="49" charset="0"/>
              <a:buChar char="o"/>
              <a:defRPr sz="140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2057400" indent="-228600">
              <a:buClr>
                <a:srgbClr val="DC4405"/>
              </a:buClr>
              <a:buFont typeface="Courier New" panose="02070309020205020404" pitchFamily="49" charset="0"/>
              <a:buChar char="o"/>
              <a:defRPr sz="1400">
                <a:solidFill>
                  <a:schemeClr val="tx1"/>
                </a:solidFill>
                <a:latin typeface="Arial" panose="020B0604020202020204" pitchFamily="34" charset="0"/>
                <a:ea typeface="Verdana" panose="020B060403050404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p:cNvSpPr>
            <a:spLocks noGrp="1"/>
          </p:cNvSpPr>
          <p:nvPr>
            <p:ph type="title"/>
          </p:nvPr>
        </p:nvSpPr>
        <p:spPr>
          <a:xfrm>
            <a:off x="1818168" y="1300438"/>
            <a:ext cx="4391246" cy="1046987"/>
          </a:xfrm>
        </p:spPr>
        <p:txBody>
          <a:bodyPr>
            <a:normAutofit/>
          </a:bodyPr>
          <a:lstStyle>
            <a:lvl1pPr>
              <a:defRPr sz="2800" b="1">
                <a:solidFill>
                  <a:srgbClr val="DC4405"/>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17" name="Picture Placeholder 2"/>
          <p:cNvSpPr>
            <a:spLocks noGrp="1"/>
          </p:cNvSpPr>
          <p:nvPr>
            <p:ph type="pic" sz="quarter" idx="11" hasCustomPrompt="1"/>
          </p:nvPr>
        </p:nvSpPr>
        <p:spPr>
          <a:xfrm>
            <a:off x="804876" y="1294946"/>
            <a:ext cx="504121" cy="504122"/>
          </a:xfrm>
        </p:spPr>
        <p:txBody>
          <a:bodyPr anchor="ctr" anchorCtr="0">
            <a:noAutofit/>
          </a:bodyPr>
          <a:lstStyle>
            <a:lvl1pPr marL="0" indent="0" algn="ctr">
              <a:buNone/>
              <a:defRPr sz="800"/>
            </a:lvl1pPr>
          </a:lstStyle>
          <a:p>
            <a:r>
              <a:rPr lang="en-US" dirty="0"/>
              <a:t>Icon image</a:t>
            </a:r>
          </a:p>
        </p:txBody>
      </p:sp>
    </p:spTree>
    <p:custDataLst>
      <p:tags r:id="rId1"/>
    </p:custDataLst>
    <p:extLst>
      <p:ext uri="{BB962C8B-B14F-4D97-AF65-F5344CB8AC3E}">
        <p14:creationId xmlns:p14="http://schemas.microsoft.com/office/powerpoint/2010/main" val="35652749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9" name="object 3"/>
          <p:cNvSpPr/>
          <p:nvPr userDrawn="1"/>
        </p:nvSpPr>
        <p:spPr>
          <a:xfrm>
            <a:off x="6315947" y="-17756"/>
            <a:ext cx="5855338" cy="6862439"/>
          </a:xfrm>
          <a:prstGeom prst="rect">
            <a:avLst/>
          </a:prstGeom>
          <a:blipFill>
            <a:blip r:embed="rId3"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sz="1227"/>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2/26/2021</a:t>
            </a:fld>
            <a:endParaRPr lang="en-US"/>
          </a:p>
        </p:txBody>
      </p:sp>
      <p:grpSp>
        <p:nvGrpSpPr>
          <p:cNvPr id="7" name="Group 6"/>
          <p:cNvGrpSpPr/>
          <p:nvPr userDrawn="1"/>
        </p:nvGrpSpPr>
        <p:grpSpPr>
          <a:xfrm>
            <a:off x="1483326" y="0"/>
            <a:ext cx="4572002" cy="6858000"/>
            <a:chOff x="0" y="0"/>
            <a:chExt cx="4572002" cy="6858000"/>
          </a:xfrm>
        </p:grpSpPr>
        <p:sp>
          <p:nvSpPr>
            <p:cNvPr id="8" name="Rectangle 7"/>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grpSp>
        <p:nvGrpSpPr>
          <p:cNvPr id="10" name="Group 9"/>
          <p:cNvGrpSpPr/>
          <p:nvPr userDrawn="1"/>
        </p:nvGrpSpPr>
        <p:grpSpPr>
          <a:xfrm>
            <a:off x="0" y="0"/>
            <a:ext cx="4572002" cy="6858000"/>
            <a:chOff x="0" y="0"/>
            <a:chExt cx="4572002" cy="6858000"/>
          </a:xfrm>
        </p:grpSpPr>
        <p:sp>
          <p:nvSpPr>
            <p:cNvPr id="11" name="Rectangle 1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sp>
        <p:nvSpPr>
          <p:cNvPr id="13" name="Rectangle 12"/>
          <p:cNvSpPr/>
          <p:nvPr userDrawn="1"/>
        </p:nvSpPr>
        <p:spPr>
          <a:xfrm>
            <a:off x="1031358" y="723900"/>
            <a:ext cx="5879805" cy="54102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 </a:t>
            </a:r>
          </a:p>
        </p:txBody>
      </p:sp>
      <p:sp>
        <p:nvSpPr>
          <p:cNvPr id="14" name="Oval 13"/>
          <p:cNvSpPr>
            <a:spLocks noChangeAspect="1"/>
          </p:cNvSpPr>
          <p:nvPr userDrawn="1"/>
        </p:nvSpPr>
        <p:spPr>
          <a:xfrm>
            <a:off x="659170" y="1153553"/>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15" name="Content Placeholder 2"/>
          <p:cNvSpPr>
            <a:spLocks noGrp="1"/>
          </p:cNvSpPr>
          <p:nvPr>
            <p:ph idx="1"/>
          </p:nvPr>
        </p:nvSpPr>
        <p:spPr>
          <a:xfrm>
            <a:off x="1818168" y="2519265"/>
            <a:ext cx="4391246" cy="3442996"/>
          </a:xfrm>
        </p:spPr>
        <p:txBody>
          <a:bodyPr anchor="t" anchorCtr="0">
            <a:normAutofit/>
          </a:bodyPr>
          <a:lstStyle>
            <a:lvl1pPr marL="228600" indent="-228600">
              <a:buClr>
                <a:srgbClr val="DC4405"/>
              </a:buClr>
              <a:buFont typeface="Courier New" panose="02070309020205020404" pitchFamily="49" charset="0"/>
              <a:buChar char="o"/>
              <a:defRPr sz="2000">
                <a:solidFill>
                  <a:schemeClr val="tx1"/>
                </a:solidFill>
                <a:latin typeface="Arial" panose="020B0604020202020204" pitchFamily="34" charset="0"/>
                <a:ea typeface="Verdana" panose="020B0604030504040204" pitchFamily="34" charset="0"/>
                <a:cs typeface="Arial" panose="020B0604020202020204" pitchFamily="34" charset="0"/>
              </a:defRPr>
            </a:lvl1pPr>
            <a:lvl2pPr marL="685800" indent="-228600">
              <a:buClr>
                <a:srgbClr val="DC4405"/>
              </a:buClr>
              <a:buFont typeface="Courier New" panose="02070309020205020404" pitchFamily="49" charset="0"/>
              <a:buChar char="o"/>
              <a:defRPr sz="180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1143000" indent="-228600">
              <a:buClr>
                <a:srgbClr val="DC4405"/>
              </a:buClr>
              <a:buFont typeface="Courier New" panose="02070309020205020404" pitchFamily="49" charset="0"/>
              <a:buChar char="o"/>
              <a:defRPr sz="160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1600200" indent="-228600">
              <a:buClr>
                <a:srgbClr val="DC4405"/>
              </a:buClr>
              <a:buFont typeface="Courier New" panose="02070309020205020404" pitchFamily="49" charset="0"/>
              <a:buChar char="o"/>
              <a:defRPr sz="140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2057400" indent="-228600">
              <a:buClr>
                <a:srgbClr val="DC4405"/>
              </a:buClr>
              <a:buFont typeface="Courier New" panose="02070309020205020404" pitchFamily="49" charset="0"/>
              <a:buChar char="o"/>
              <a:defRPr sz="1400">
                <a:solidFill>
                  <a:schemeClr val="tx1"/>
                </a:solidFill>
                <a:latin typeface="Arial" panose="020B0604020202020204" pitchFamily="34" charset="0"/>
                <a:ea typeface="Verdana" panose="020B060403050404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p:cNvSpPr>
            <a:spLocks noGrp="1"/>
          </p:cNvSpPr>
          <p:nvPr>
            <p:ph type="title"/>
          </p:nvPr>
        </p:nvSpPr>
        <p:spPr>
          <a:xfrm>
            <a:off x="1818168" y="1300438"/>
            <a:ext cx="4391246" cy="1046987"/>
          </a:xfrm>
        </p:spPr>
        <p:txBody>
          <a:bodyPr>
            <a:normAutofit/>
          </a:bodyPr>
          <a:lstStyle>
            <a:lvl1pPr>
              <a:defRPr sz="2800" b="1">
                <a:solidFill>
                  <a:srgbClr val="DC4405"/>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17" name="Picture Placeholder 2"/>
          <p:cNvSpPr>
            <a:spLocks noGrp="1"/>
          </p:cNvSpPr>
          <p:nvPr>
            <p:ph type="pic" sz="quarter" idx="11" hasCustomPrompt="1"/>
          </p:nvPr>
        </p:nvSpPr>
        <p:spPr>
          <a:xfrm>
            <a:off x="804876" y="1294946"/>
            <a:ext cx="504121" cy="504122"/>
          </a:xfrm>
        </p:spPr>
        <p:txBody>
          <a:bodyPr anchor="ctr" anchorCtr="0">
            <a:noAutofit/>
          </a:bodyPr>
          <a:lstStyle>
            <a:lvl1pPr marL="0" indent="0" algn="ctr">
              <a:buNone/>
              <a:defRPr sz="800"/>
            </a:lvl1pPr>
          </a:lstStyle>
          <a:p>
            <a:r>
              <a:rPr lang="en-US" dirty="0"/>
              <a:t>Icon image</a:t>
            </a:r>
          </a:p>
        </p:txBody>
      </p:sp>
    </p:spTree>
    <p:custDataLst>
      <p:tags r:id="rId1"/>
    </p:custDataLst>
    <p:extLst>
      <p:ext uri="{BB962C8B-B14F-4D97-AF65-F5344CB8AC3E}">
        <p14:creationId xmlns:p14="http://schemas.microsoft.com/office/powerpoint/2010/main" val="22544045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18" name="object 3"/>
          <p:cNvSpPr/>
          <p:nvPr userDrawn="1"/>
        </p:nvSpPr>
        <p:spPr>
          <a:xfrm flipH="1">
            <a:off x="6021549" y="-8878"/>
            <a:ext cx="6345043" cy="6880196"/>
          </a:xfrm>
          <a:prstGeom prst="rect">
            <a:avLst/>
          </a:prstGeom>
          <a:blipFill>
            <a:blip r:embed="rId3" cstate="email">
              <a:extLst>
                <a:ext uri="{28A0092B-C50C-407E-A947-70E740481C1C}">
                  <a14:useLocalDpi xmlns:a14="http://schemas.microsoft.com/office/drawing/2010/main"/>
                </a:ext>
              </a:extLst>
            </a:blip>
            <a:srcRect/>
            <a:stretch>
              <a:fillRect r="1"/>
            </a:stretch>
          </a:blipFill>
        </p:spPr>
        <p:txBody>
          <a:bodyPr wrap="square" lIns="0" tIns="0" rIns="0" bIns="0" rtlCol="0"/>
          <a:lstStyle/>
          <a:p>
            <a:endParaRPr sz="1227"/>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2/26/2021</a:t>
            </a:fld>
            <a:endParaRPr lang="en-US"/>
          </a:p>
        </p:txBody>
      </p:sp>
      <p:grpSp>
        <p:nvGrpSpPr>
          <p:cNvPr id="7" name="Group 6"/>
          <p:cNvGrpSpPr/>
          <p:nvPr userDrawn="1"/>
        </p:nvGrpSpPr>
        <p:grpSpPr>
          <a:xfrm>
            <a:off x="1483326" y="0"/>
            <a:ext cx="4572002" cy="6858000"/>
            <a:chOff x="0" y="0"/>
            <a:chExt cx="4572002" cy="6858000"/>
          </a:xfrm>
        </p:grpSpPr>
        <p:sp>
          <p:nvSpPr>
            <p:cNvPr id="8" name="Rectangle 7"/>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grpSp>
        <p:nvGrpSpPr>
          <p:cNvPr id="10" name="Group 9"/>
          <p:cNvGrpSpPr/>
          <p:nvPr userDrawn="1"/>
        </p:nvGrpSpPr>
        <p:grpSpPr>
          <a:xfrm>
            <a:off x="0" y="0"/>
            <a:ext cx="4572002" cy="6858000"/>
            <a:chOff x="0" y="0"/>
            <a:chExt cx="4572002" cy="6858000"/>
          </a:xfrm>
        </p:grpSpPr>
        <p:sp>
          <p:nvSpPr>
            <p:cNvPr id="11" name="Rectangle 1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sp>
        <p:nvSpPr>
          <p:cNvPr id="13" name="Rectangle 12"/>
          <p:cNvSpPr/>
          <p:nvPr userDrawn="1"/>
        </p:nvSpPr>
        <p:spPr>
          <a:xfrm>
            <a:off x="1031358" y="723900"/>
            <a:ext cx="5879805" cy="54102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 </a:t>
            </a:r>
          </a:p>
        </p:txBody>
      </p:sp>
      <p:sp>
        <p:nvSpPr>
          <p:cNvPr id="14" name="Oval 13"/>
          <p:cNvSpPr>
            <a:spLocks noChangeAspect="1"/>
          </p:cNvSpPr>
          <p:nvPr userDrawn="1"/>
        </p:nvSpPr>
        <p:spPr>
          <a:xfrm>
            <a:off x="659170" y="1153553"/>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15" name="Content Placeholder 2"/>
          <p:cNvSpPr>
            <a:spLocks noGrp="1"/>
          </p:cNvSpPr>
          <p:nvPr>
            <p:ph idx="1"/>
          </p:nvPr>
        </p:nvSpPr>
        <p:spPr>
          <a:xfrm>
            <a:off x="1818168" y="2519265"/>
            <a:ext cx="4391246" cy="3442996"/>
          </a:xfrm>
        </p:spPr>
        <p:txBody>
          <a:bodyPr anchor="t" anchorCtr="0">
            <a:normAutofit/>
          </a:bodyPr>
          <a:lstStyle>
            <a:lvl1pPr marL="228600" indent="-228600">
              <a:buClr>
                <a:srgbClr val="DC4405"/>
              </a:buClr>
              <a:buFont typeface="Courier New" panose="02070309020205020404" pitchFamily="49" charset="0"/>
              <a:buChar char="o"/>
              <a:defRPr sz="2000">
                <a:solidFill>
                  <a:schemeClr val="tx1"/>
                </a:solidFill>
                <a:latin typeface="Arial" panose="020B0604020202020204" pitchFamily="34" charset="0"/>
                <a:ea typeface="Verdana" panose="020B0604030504040204" pitchFamily="34" charset="0"/>
                <a:cs typeface="Arial" panose="020B0604020202020204" pitchFamily="34" charset="0"/>
              </a:defRPr>
            </a:lvl1pPr>
            <a:lvl2pPr marL="685800" indent="-228600">
              <a:buClr>
                <a:srgbClr val="DC4405"/>
              </a:buClr>
              <a:buFont typeface="Courier New" panose="02070309020205020404" pitchFamily="49" charset="0"/>
              <a:buChar char="o"/>
              <a:defRPr sz="180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1143000" indent="-228600">
              <a:buClr>
                <a:srgbClr val="DC4405"/>
              </a:buClr>
              <a:buFont typeface="Courier New" panose="02070309020205020404" pitchFamily="49" charset="0"/>
              <a:buChar char="o"/>
              <a:defRPr sz="160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1600200" indent="-228600">
              <a:buClr>
                <a:srgbClr val="DC4405"/>
              </a:buClr>
              <a:buFont typeface="Courier New" panose="02070309020205020404" pitchFamily="49" charset="0"/>
              <a:buChar char="o"/>
              <a:defRPr sz="140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2057400" indent="-228600">
              <a:buClr>
                <a:srgbClr val="DC4405"/>
              </a:buClr>
              <a:buFont typeface="Courier New" panose="02070309020205020404" pitchFamily="49" charset="0"/>
              <a:buChar char="o"/>
              <a:defRPr sz="1400">
                <a:solidFill>
                  <a:schemeClr val="tx1"/>
                </a:solidFill>
                <a:latin typeface="Arial" panose="020B0604020202020204" pitchFamily="34" charset="0"/>
                <a:ea typeface="Verdana" panose="020B060403050404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p:cNvSpPr>
            <a:spLocks noGrp="1"/>
          </p:cNvSpPr>
          <p:nvPr>
            <p:ph type="title"/>
          </p:nvPr>
        </p:nvSpPr>
        <p:spPr>
          <a:xfrm>
            <a:off x="1818168" y="1300438"/>
            <a:ext cx="4391246" cy="1046987"/>
          </a:xfrm>
        </p:spPr>
        <p:txBody>
          <a:bodyPr>
            <a:normAutofit/>
          </a:bodyPr>
          <a:lstStyle>
            <a:lvl1pPr>
              <a:defRPr sz="2800" b="1">
                <a:solidFill>
                  <a:srgbClr val="DC4405"/>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17" name="Picture Placeholder 2"/>
          <p:cNvSpPr>
            <a:spLocks noGrp="1"/>
          </p:cNvSpPr>
          <p:nvPr>
            <p:ph type="pic" sz="quarter" idx="11" hasCustomPrompt="1"/>
          </p:nvPr>
        </p:nvSpPr>
        <p:spPr>
          <a:xfrm>
            <a:off x="804876" y="1294946"/>
            <a:ext cx="504121" cy="504122"/>
          </a:xfrm>
        </p:spPr>
        <p:txBody>
          <a:bodyPr anchor="ctr" anchorCtr="0">
            <a:noAutofit/>
          </a:bodyPr>
          <a:lstStyle>
            <a:lvl1pPr marL="0" indent="0" algn="ctr">
              <a:buNone/>
              <a:defRPr sz="800"/>
            </a:lvl1pPr>
          </a:lstStyle>
          <a:p>
            <a:r>
              <a:rPr lang="en-US" dirty="0"/>
              <a:t>Icon image</a:t>
            </a:r>
          </a:p>
        </p:txBody>
      </p:sp>
    </p:spTree>
    <p:custDataLst>
      <p:tags r:id="rId1"/>
    </p:custDataLst>
    <p:extLst>
      <p:ext uri="{BB962C8B-B14F-4D97-AF65-F5344CB8AC3E}">
        <p14:creationId xmlns:p14="http://schemas.microsoft.com/office/powerpoint/2010/main" val="42553825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no logo">
  <p:cSld name="Title and Content no logo">
    <p:spTree>
      <p:nvGrpSpPr>
        <p:cNvPr id="1" name="Shape 124"/>
        <p:cNvGrpSpPr/>
        <p:nvPr/>
      </p:nvGrpSpPr>
      <p:grpSpPr>
        <a:xfrm>
          <a:off x="0" y="0"/>
          <a:ext cx="0" cy="0"/>
          <a:chOff x="0" y="0"/>
          <a:chExt cx="0" cy="0"/>
        </a:xfrm>
      </p:grpSpPr>
      <p:sp>
        <p:nvSpPr>
          <p:cNvPr id="125" name="Google Shape;125;p143"/>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6" name="Google Shape;126;p143"/>
          <p:cNvSpPr txBox="1">
            <a:spLocks noGrp="1"/>
          </p:cNvSpPr>
          <p:nvPr>
            <p:ph type="body" idx="1"/>
          </p:nvPr>
        </p:nvSpPr>
        <p:spPr>
          <a:xfrm>
            <a:off x="609600" y="1600200"/>
            <a:ext cx="10972800" cy="41148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Palatino Linotype"/>
                <a:ea typeface="Palatino Linotype"/>
                <a:cs typeface="Palatino Linotype"/>
                <a:sym typeface="Palatino Linotype"/>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Palatino Linotype"/>
                <a:ea typeface="Palatino Linotype"/>
                <a:cs typeface="Palatino Linotype"/>
                <a:sym typeface="Palatino Linotype"/>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Palatino Linotype"/>
                <a:ea typeface="Palatino Linotype"/>
                <a:cs typeface="Palatino Linotype"/>
                <a:sym typeface="Palatino Linotype"/>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Palatino Linotype"/>
                <a:ea typeface="Palatino Linotype"/>
                <a:cs typeface="Palatino Linotype"/>
                <a:sym typeface="Palatino Linotype"/>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Palatino Linotype"/>
                <a:ea typeface="Palatino Linotype"/>
                <a:cs typeface="Palatino Linotype"/>
                <a:sym typeface="Palatino Linotype"/>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Palatino Linotype"/>
                <a:ea typeface="Palatino Linotype"/>
                <a:cs typeface="Palatino Linotype"/>
                <a:sym typeface="Palatino Linotype"/>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Palatino Linotype"/>
                <a:ea typeface="Palatino Linotype"/>
                <a:cs typeface="Palatino Linotype"/>
                <a:sym typeface="Palatino Linotype"/>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Palatino Linotype"/>
                <a:ea typeface="Palatino Linotype"/>
                <a:cs typeface="Palatino Linotype"/>
                <a:sym typeface="Palatino Linotype"/>
              </a:defRPr>
            </a:lvl9pPr>
          </a:lstStyle>
          <a:p>
            <a:endParaRPr/>
          </a:p>
        </p:txBody>
      </p:sp>
    </p:spTree>
    <p:extLst>
      <p:ext uri="{BB962C8B-B14F-4D97-AF65-F5344CB8AC3E}">
        <p14:creationId xmlns:p14="http://schemas.microsoft.com/office/powerpoint/2010/main" val="2211476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4236" y="658626"/>
            <a:ext cx="9879563" cy="494927"/>
          </a:xfrm>
        </p:spPr>
        <p:txBody>
          <a:bodyPr>
            <a:normAutofit/>
          </a:bodyPr>
          <a:lstStyle>
            <a:lvl1pP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6" name="Oval 5"/>
          <p:cNvSpPr/>
          <p:nvPr userDrawn="1"/>
        </p:nvSpPr>
        <p:spPr>
          <a:xfrm>
            <a:off x="697385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p:cNvSpPr/>
          <p:nvPr userDrawn="1"/>
        </p:nvSpPr>
        <p:spPr>
          <a:xfrm>
            <a:off x="157417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p:cNvSpPr/>
          <p:nvPr userDrawn="1"/>
        </p:nvSpPr>
        <p:spPr>
          <a:xfrm>
            <a:off x="4274010" y="2195519"/>
            <a:ext cx="3318690" cy="3318690"/>
          </a:xfrm>
          <a:prstGeom prst="ellipse">
            <a:avLst/>
          </a:prstGeom>
          <a:noFill/>
          <a:ln w="50800">
            <a:solidFill>
              <a:srgbClr val="B3B3B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 Placeholder 4"/>
          <p:cNvSpPr>
            <a:spLocks noGrp="1"/>
          </p:cNvSpPr>
          <p:nvPr>
            <p:ph type="body" sz="quarter" idx="10"/>
          </p:nvPr>
        </p:nvSpPr>
        <p:spPr>
          <a:xfrm>
            <a:off x="1574170" y="2222100"/>
            <a:ext cx="3318690" cy="3318690"/>
          </a:xfrm>
        </p:spPr>
        <p:txBody>
          <a:bodyPr anchor="ct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1" name="Text Placeholder 4"/>
          <p:cNvSpPr>
            <a:spLocks noGrp="1"/>
          </p:cNvSpPr>
          <p:nvPr>
            <p:ph type="body" sz="quarter" idx="11"/>
          </p:nvPr>
        </p:nvSpPr>
        <p:spPr>
          <a:xfrm>
            <a:off x="4274010" y="2216577"/>
            <a:ext cx="3318690" cy="3318690"/>
          </a:xfrm>
        </p:spPr>
        <p:txBody>
          <a:bodyPr anchor="ct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2" name="Text Placeholder 4"/>
          <p:cNvSpPr>
            <a:spLocks noGrp="1"/>
          </p:cNvSpPr>
          <p:nvPr>
            <p:ph type="body" sz="quarter" idx="12"/>
          </p:nvPr>
        </p:nvSpPr>
        <p:spPr>
          <a:xfrm>
            <a:off x="6973850" y="2216681"/>
            <a:ext cx="3318690" cy="3318690"/>
          </a:xfrm>
        </p:spPr>
        <p:txBody>
          <a:bodyPr anchor="ct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4073780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4236" y="658626"/>
            <a:ext cx="9879563" cy="494927"/>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6" name="Oval 5"/>
          <p:cNvSpPr/>
          <p:nvPr userDrawn="1"/>
        </p:nvSpPr>
        <p:spPr>
          <a:xfrm>
            <a:off x="697385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p:cNvSpPr/>
          <p:nvPr userDrawn="1"/>
        </p:nvSpPr>
        <p:spPr>
          <a:xfrm>
            <a:off x="157417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p:cNvSpPr/>
          <p:nvPr userDrawn="1"/>
        </p:nvSpPr>
        <p:spPr>
          <a:xfrm>
            <a:off x="4274010" y="2195519"/>
            <a:ext cx="3318690" cy="3318690"/>
          </a:xfrm>
          <a:prstGeom prst="ellipse">
            <a:avLst/>
          </a:prstGeom>
          <a:noFill/>
          <a:ln w="50800">
            <a:solidFill>
              <a:srgbClr val="B3B3B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 Placeholder 4"/>
          <p:cNvSpPr>
            <a:spLocks noGrp="1"/>
          </p:cNvSpPr>
          <p:nvPr>
            <p:ph type="body" sz="quarter" idx="10"/>
          </p:nvPr>
        </p:nvSpPr>
        <p:spPr>
          <a:xfrm>
            <a:off x="1574170" y="2222100"/>
            <a:ext cx="3318690" cy="3318690"/>
          </a:xfrm>
        </p:spPr>
        <p:txBody>
          <a:bodyPr anchor="ctr">
            <a:normAutofit/>
          </a:bodyPr>
          <a:lstStyle>
            <a:lvl1pPr marL="0" indent="0" algn="ctr">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1" name="Text Placeholder 4"/>
          <p:cNvSpPr>
            <a:spLocks noGrp="1"/>
          </p:cNvSpPr>
          <p:nvPr>
            <p:ph type="body" sz="quarter" idx="11"/>
          </p:nvPr>
        </p:nvSpPr>
        <p:spPr>
          <a:xfrm>
            <a:off x="4274010" y="2216577"/>
            <a:ext cx="3318690" cy="3318690"/>
          </a:xfrm>
        </p:spPr>
        <p:txBody>
          <a:bodyPr anchor="ctr">
            <a:normAutofit/>
          </a:bodyPr>
          <a:lstStyle>
            <a:lvl1pPr marL="0" indent="0" algn="ctr">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2" name="Text Placeholder 4"/>
          <p:cNvSpPr>
            <a:spLocks noGrp="1"/>
          </p:cNvSpPr>
          <p:nvPr>
            <p:ph type="body" sz="quarter" idx="12"/>
          </p:nvPr>
        </p:nvSpPr>
        <p:spPr>
          <a:xfrm>
            <a:off x="6973850" y="2216681"/>
            <a:ext cx="3318690" cy="3318690"/>
          </a:xfrm>
        </p:spPr>
        <p:txBody>
          <a:bodyPr anchor="ctr">
            <a:normAutofit/>
          </a:bodyPr>
          <a:lstStyle>
            <a:lvl1pPr marL="0" indent="0" algn="ctr">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3527301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DC4405"/>
        </a:solidFill>
        <a:effectLst/>
      </p:bgPr>
    </p:bg>
    <p:spTree>
      <p:nvGrpSpPr>
        <p:cNvPr id="1" name=""/>
        <p:cNvGrpSpPr/>
        <p:nvPr/>
      </p:nvGrpSpPr>
      <p:grpSpPr>
        <a:xfrm>
          <a:off x="0" y="0"/>
          <a:ext cx="0" cy="0"/>
          <a:chOff x="0" y="0"/>
          <a:chExt cx="0" cy="0"/>
        </a:xfrm>
      </p:grpSpPr>
      <p:sp>
        <p:nvSpPr>
          <p:cNvPr id="6" name="Oval 5"/>
          <p:cNvSpPr/>
          <p:nvPr userDrawn="1"/>
        </p:nvSpPr>
        <p:spPr>
          <a:xfrm>
            <a:off x="4018145" y="1386020"/>
            <a:ext cx="4112166" cy="4112166"/>
          </a:xfrm>
          <a:prstGeom prst="ellipse">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4273420" y="3859025"/>
            <a:ext cx="3638939" cy="494927"/>
          </a:xfrm>
        </p:spPr>
        <p:txBody>
          <a:bodyPr>
            <a:normAutofit/>
          </a:bodyPr>
          <a:lstStyle>
            <a:lvl1pPr algn="ct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Picture Placeholder 2"/>
          <p:cNvSpPr>
            <a:spLocks noGrp="1"/>
          </p:cNvSpPr>
          <p:nvPr>
            <p:ph type="pic" sz="quarter" idx="10" hasCustomPrompt="1"/>
          </p:nvPr>
        </p:nvSpPr>
        <p:spPr>
          <a:xfrm>
            <a:off x="5617028" y="2165323"/>
            <a:ext cx="914400" cy="914400"/>
          </a:xfrm>
        </p:spPr>
        <p:txBody>
          <a:bodyPr>
            <a:noAutofit/>
          </a:bodyPr>
          <a:lstStyle>
            <a:lvl1pPr marL="0" indent="0">
              <a:buNone/>
              <a:defRPr sz="2000"/>
            </a:lvl1pPr>
          </a:lstStyle>
          <a:p>
            <a:r>
              <a:rPr lang="en-US" dirty="0"/>
              <a:t>Icon image</a:t>
            </a:r>
          </a:p>
        </p:txBody>
      </p:sp>
    </p:spTree>
    <p:extLst>
      <p:ext uri="{BB962C8B-B14F-4D97-AF65-F5344CB8AC3E}">
        <p14:creationId xmlns:p14="http://schemas.microsoft.com/office/powerpoint/2010/main" val="366079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51" name="Picture 50"/>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767548" y="0"/>
            <a:ext cx="8442370" cy="6858000"/>
          </a:xfrm>
          <a:prstGeom prst="rect">
            <a:avLst/>
          </a:prstGeom>
        </p:spPr>
      </p:pic>
      <p:sp>
        <p:nvSpPr>
          <p:cNvPr id="39" name="Picture Placeholder 9"/>
          <p:cNvSpPr>
            <a:spLocks noGrp="1"/>
          </p:cNvSpPr>
          <p:nvPr>
            <p:ph type="pic" sz="quarter" idx="10"/>
          </p:nvPr>
        </p:nvSpPr>
        <p:spPr>
          <a:xfrm>
            <a:off x="6057955" y="-10632"/>
            <a:ext cx="6141447" cy="6876034"/>
          </a:xfrm>
          <a:custGeom>
            <a:avLst/>
            <a:gdLst>
              <a:gd name="connsiteX0" fmla="*/ 0 w 6137275"/>
              <a:gd name="connsiteY0" fmla="*/ 1534319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0 w 6137275"/>
              <a:gd name="connsiteY12" fmla="*/ 1534319 h 6858000"/>
              <a:gd name="connsiteX0" fmla="*/ 489098 w 6137275"/>
              <a:gd name="connsiteY0" fmla="*/ 715612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489098 w 6137275"/>
              <a:gd name="connsiteY12" fmla="*/ 715612 h 6858000"/>
              <a:gd name="connsiteX0" fmla="*/ 0 w 5648177"/>
              <a:gd name="connsiteY0" fmla="*/ 715612 h 6858000"/>
              <a:gd name="connsiteX1" fmla="*/ 1045221 w 5648177"/>
              <a:gd name="connsiteY1" fmla="*/ 1534319 h 6858000"/>
              <a:gd name="connsiteX2" fmla="*/ 1045221 w 5648177"/>
              <a:gd name="connsiteY2" fmla="*/ 0 h 6858000"/>
              <a:gd name="connsiteX3" fmla="*/ 4113858 w 5648177"/>
              <a:gd name="connsiteY3" fmla="*/ 0 h 6858000"/>
              <a:gd name="connsiteX4" fmla="*/ 4113858 w 5648177"/>
              <a:gd name="connsiteY4" fmla="*/ 1534319 h 6858000"/>
              <a:gd name="connsiteX5" fmla="*/ 5648177 w 5648177"/>
              <a:gd name="connsiteY5" fmla="*/ 1534319 h 6858000"/>
              <a:gd name="connsiteX6" fmla="*/ 5648177 w 5648177"/>
              <a:gd name="connsiteY6" fmla="*/ 5323681 h 6858000"/>
              <a:gd name="connsiteX7" fmla="*/ 4113858 w 5648177"/>
              <a:gd name="connsiteY7" fmla="*/ 5323681 h 6858000"/>
              <a:gd name="connsiteX8" fmla="*/ 4113858 w 5648177"/>
              <a:gd name="connsiteY8" fmla="*/ 6858000 h 6858000"/>
              <a:gd name="connsiteX9" fmla="*/ 1045221 w 5648177"/>
              <a:gd name="connsiteY9" fmla="*/ 6858000 h 6858000"/>
              <a:gd name="connsiteX10" fmla="*/ 1045221 w 5648177"/>
              <a:gd name="connsiteY10" fmla="*/ 5323681 h 6858000"/>
              <a:gd name="connsiteX11" fmla="*/ 10632 w 5648177"/>
              <a:gd name="connsiteY11" fmla="*/ 6131755 h 6858000"/>
              <a:gd name="connsiteX12" fmla="*/ 0 w 5648177"/>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531089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96500 w 6144677"/>
              <a:gd name="connsiteY0" fmla="*/ 715612 h 6858000"/>
              <a:gd name="connsiteX1" fmla="*/ 0 w 6144677"/>
              <a:gd name="connsiteY1" fmla="*/ 715612 h 6858000"/>
              <a:gd name="connsiteX2" fmla="*/ 1541721 w 6144677"/>
              <a:gd name="connsiteY2" fmla="*/ 0 h 6858000"/>
              <a:gd name="connsiteX3" fmla="*/ 4610358 w 6144677"/>
              <a:gd name="connsiteY3" fmla="*/ 0 h 6858000"/>
              <a:gd name="connsiteX4" fmla="*/ 4610358 w 6144677"/>
              <a:gd name="connsiteY4" fmla="*/ 1534319 h 6858000"/>
              <a:gd name="connsiteX5" fmla="*/ 6144677 w 6144677"/>
              <a:gd name="connsiteY5" fmla="*/ 1534319 h 6858000"/>
              <a:gd name="connsiteX6" fmla="*/ 6144677 w 6144677"/>
              <a:gd name="connsiteY6" fmla="*/ 5323681 h 6858000"/>
              <a:gd name="connsiteX7" fmla="*/ 4610358 w 6144677"/>
              <a:gd name="connsiteY7" fmla="*/ 5323681 h 6858000"/>
              <a:gd name="connsiteX8" fmla="*/ 4610358 w 6144677"/>
              <a:gd name="connsiteY8" fmla="*/ 6858000 h 6858000"/>
              <a:gd name="connsiteX9" fmla="*/ 10633 w 6144677"/>
              <a:gd name="connsiteY9" fmla="*/ 6858000 h 6858000"/>
              <a:gd name="connsiteX10" fmla="*/ 10632 w 6144677"/>
              <a:gd name="connsiteY10" fmla="*/ 6131755 h 6858000"/>
              <a:gd name="connsiteX11" fmla="*/ 507132 w 6144677"/>
              <a:gd name="connsiteY11" fmla="*/ 6131755 h 6858000"/>
              <a:gd name="connsiteX12" fmla="*/ 496500 w 6144677"/>
              <a:gd name="connsiteY12" fmla="*/ 715612 h 6858000"/>
              <a:gd name="connsiteX0" fmla="*/ 496500 w 6144677"/>
              <a:gd name="connsiteY0" fmla="*/ 736877 h 6879265"/>
              <a:gd name="connsiteX1" fmla="*/ 0 w 6144677"/>
              <a:gd name="connsiteY1" fmla="*/ 736877 h 6879265"/>
              <a:gd name="connsiteX2" fmla="*/ 10633 w 6144677"/>
              <a:gd name="connsiteY2" fmla="*/ 0 h 6879265"/>
              <a:gd name="connsiteX3" fmla="*/ 4610358 w 6144677"/>
              <a:gd name="connsiteY3" fmla="*/ 21265 h 6879265"/>
              <a:gd name="connsiteX4" fmla="*/ 4610358 w 6144677"/>
              <a:gd name="connsiteY4" fmla="*/ 1555584 h 6879265"/>
              <a:gd name="connsiteX5" fmla="*/ 6144677 w 6144677"/>
              <a:gd name="connsiteY5" fmla="*/ 1555584 h 6879265"/>
              <a:gd name="connsiteX6" fmla="*/ 6144677 w 6144677"/>
              <a:gd name="connsiteY6" fmla="*/ 5344946 h 6879265"/>
              <a:gd name="connsiteX7" fmla="*/ 4610358 w 6144677"/>
              <a:gd name="connsiteY7" fmla="*/ 5344946 h 6879265"/>
              <a:gd name="connsiteX8" fmla="*/ 4610358 w 6144677"/>
              <a:gd name="connsiteY8" fmla="*/ 6879265 h 6879265"/>
              <a:gd name="connsiteX9" fmla="*/ 10633 w 6144677"/>
              <a:gd name="connsiteY9" fmla="*/ 6879265 h 6879265"/>
              <a:gd name="connsiteX10" fmla="*/ 10632 w 6144677"/>
              <a:gd name="connsiteY10" fmla="*/ 6153020 h 6879265"/>
              <a:gd name="connsiteX11" fmla="*/ 507132 w 6144677"/>
              <a:gd name="connsiteY11" fmla="*/ 6153020 h 6879265"/>
              <a:gd name="connsiteX12" fmla="*/ 496500 w 6144677"/>
              <a:gd name="connsiteY12" fmla="*/ 736877 h 6879265"/>
              <a:gd name="connsiteX0" fmla="*/ 496500 w 6144677"/>
              <a:gd name="connsiteY0" fmla="*/ 726244 h 6868632"/>
              <a:gd name="connsiteX1" fmla="*/ 0 w 6144677"/>
              <a:gd name="connsiteY1" fmla="*/ 726244 h 6868632"/>
              <a:gd name="connsiteX2" fmla="*/ 10633 w 6144677"/>
              <a:gd name="connsiteY2" fmla="*/ 0 h 6868632"/>
              <a:gd name="connsiteX3" fmla="*/ 4610358 w 6144677"/>
              <a:gd name="connsiteY3" fmla="*/ 10632 h 6868632"/>
              <a:gd name="connsiteX4" fmla="*/ 4610358 w 6144677"/>
              <a:gd name="connsiteY4" fmla="*/ 1544951 h 6868632"/>
              <a:gd name="connsiteX5" fmla="*/ 6144677 w 6144677"/>
              <a:gd name="connsiteY5" fmla="*/ 1544951 h 6868632"/>
              <a:gd name="connsiteX6" fmla="*/ 6144677 w 6144677"/>
              <a:gd name="connsiteY6" fmla="*/ 5334313 h 6868632"/>
              <a:gd name="connsiteX7" fmla="*/ 4610358 w 6144677"/>
              <a:gd name="connsiteY7" fmla="*/ 5334313 h 6868632"/>
              <a:gd name="connsiteX8" fmla="*/ 4610358 w 6144677"/>
              <a:gd name="connsiteY8" fmla="*/ 6868632 h 6868632"/>
              <a:gd name="connsiteX9" fmla="*/ 10633 w 6144677"/>
              <a:gd name="connsiteY9" fmla="*/ 6868632 h 6868632"/>
              <a:gd name="connsiteX10" fmla="*/ 10632 w 6144677"/>
              <a:gd name="connsiteY10" fmla="*/ 6142387 h 6868632"/>
              <a:gd name="connsiteX11" fmla="*/ 507132 w 6144677"/>
              <a:gd name="connsiteY11" fmla="*/ 6142387 h 6868632"/>
              <a:gd name="connsiteX12" fmla="*/ 496500 w 6144677"/>
              <a:gd name="connsiteY12" fmla="*/ 726244 h 6868632"/>
              <a:gd name="connsiteX0" fmla="*/ 485868 w 6134045"/>
              <a:gd name="connsiteY0" fmla="*/ 726244 h 6868632"/>
              <a:gd name="connsiteX1" fmla="*/ 10634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34045"/>
              <a:gd name="connsiteY0" fmla="*/ 726244 h 6868632"/>
              <a:gd name="connsiteX1" fmla="*/ 2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41447"/>
              <a:gd name="connsiteY0" fmla="*/ 726244 h 6868632"/>
              <a:gd name="connsiteX1" fmla="*/ 2 w 6141447"/>
              <a:gd name="connsiteY1" fmla="*/ 726244 h 6868632"/>
              <a:gd name="connsiteX2" fmla="*/ 1 w 6141447"/>
              <a:gd name="connsiteY2" fmla="*/ 0 h 6868632"/>
              <a:gd name="connsiteX3" fmla="*/ 4599726 w 6141447"/>
              <a:gd name="connsiteY3" fmla="*/ 10632 h 6868632"/>
              <a:gd name="connsiteX4" fmla="*/ 6141447 w 6141447"/>
              <a:gd name="connsiteY4" fmla="*/ 24495 h 6868632"/>
              <a:gd name="connsiteX5" fmla="*/ 6134045 w 6141447"/>
              <a:gd name="connsiteY5" fmla="*/ 1544951 h 6868632"/>
              <a:gd name="connsiteX6" fmla="*/ 6134045 w 6141447"/>
              <a:gd name="connsiteY6" fmla="*/ 5334313 h 6868632"/>
              <a:gd name="connsiteX7" fmla="*/ 4599726 w 6141447"/>
              <a:gd name="connsiteY7" fmla="*/ 5334313 h 6868632"/>
              <a:gd name="connsiteX8" fmla="*/ 4599726 w 6141447"/>
              <a:gd name="connsiteY8" fmla="*/ 6868632 h 6868632"/>
              <a:gd name="connsiteX9" fmla="*/ 1 w 6141447"/>
              <a:gd name="connsiteY9" fmla="*/ 6868632 h 6868632"/>
              <a:gd name="connsiteX10" fmla="*/ 0 w 6141447"/>
              <a:gd name="connsiteY10" fmla="*/ 6142387 h 6868632"/>
              <a:gd name="connsiteX11" fmla="*/ 496500 w 6141447"/>
              <a:gd name="connsiteY11" fmla="*/ 6142387 h 6868632"/>
              <a:gd name="connsiteX12" fmla="*/ 485868 w 6141447"/>
              <a:gd name="connsiteY12" fmla="*/ 726244 h 6868632"/>
              <a:gd name="connsiteX0" fmla="*/ 485868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485868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34953 h 6876034"/>
              <a:gd name="connsiteX0" fmla="*/ 849299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49299 w 6141447"/>
              <a:gd name="connsiteY12" fmla="*/ 734953 h 687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447" h="6876034">
                <a:moveTo>
                  <a:pt x="849299" y="734953"/>
                </a:moveTo>
                <a:lnTo>
                  <a:pt x="2" y="734953"/>
                </a:lnTo>
                <a:cubicBezTo>
                  <a:pt x="2" y="492872"/>
                  <a:pt x="1" y="242081"/>
                  <a:pt x="1" y="0"/>
                </a:cubicBezTo>
                <a:lnTo>
                  <a:pt x="4599726" y="10632"/>
                </a:lnTo>
                <a:lnTo>
                  <a:pt x="6141447" y="24495"/>
                </a:lnTo>
                <a:cubicBezTo>
                  <a:pt x="6138980" y="531314"/>
                  <a:pt x="6136512" y="1038132"/>
                  <a:pt x="6134045" y="1544951"/>
                </a:cubicBezTo>
                <a:lnTo>
                  <a:pt x="6134045" y="5334313"/>
                </a:lnTo>
                <a:cubicBezTo>
                  <a:pt x="6136512" y="5848220"/>
                  <a:pt x="6138980" y="6362127"/>
                  <a:pt x="6141447" y="6876034"/>
                </a:cubicBezTo>
                <a:lnTo>
                  <a:pt x="4599726" y="6868632"/>
                </a:lnTo>
                <a:lnTo>
                  <a:pt x="1" y="6868632"/>
                </a:lnTo>
                <a:cubicBezTo>
                  <a:pt x="1" y="6626550"/>
                  <a:pt x="0" y="6384469"/>
                  <a:pt x="0" y="6142387"/>
                </a:cubicBezTo>
                <a:lnTo>
                  <a:pt x="847374" y="6142387"/>
                </a:lnTo>
                <a:cubicBezTo>
                  <a:pt x="850918" y="4337006"/>
                  <a:pt x="845755" y="2540334"/>
                  <a:pt x="849299" y="734953"/>
                </a:cubicBezTo>
                <a:close/>
              </a:path>
            </a:pathLst>
          </a:custGeom>
        </p:spPr>
        <p:txBody>
          <a:bodyPr/>
          <a:lstStyle/>
          <a:p>
            <a:endParaRPr lang="en-US"/>
          </a:p>
        </p:txBody>
      </p:sp>
      <p:grpSp>
        <p:nvGrpSpPr>
          <p:cNvPr id="40" name="Group 39"/>
          <p:cNvGrpSpPr/>
          <p:nvPr userDrawn="1"/>
        </p:nvGrpSpPr>
        <p:grpSpPr>
          <a:xfrm>
            <a:off x="1483326" y="0"/>
            <a:ext cx="4572002" cy="6858000"/>
            <a:chOff x="0" y="0"/>
            <a:chExt cx="4572002" cy="6858000"/>
          </a:xfrm>
        </p:grpSpPr>
        <p:sp>
          <p:nvSpPr>
            <p:cNvPr id="41" name="Rectangle 4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2" name="Picture 4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grpSp>
        <p:nvGrpSpPr>
          <p:cNvPr id="43" name="Group 42"/>
          <p:cNvGrpSpPr/>
          <p:nvPr userDrawn="1"/>
        </p:nvGrpSpPr>
        <p:grpSpPr>
          <a:xfrm>
            <a:off x="0" y="0"/>
            <a:ext cx="4572002" cy="6858000"/>
            <a:chOff x="0" y="0"/>
            <a:chExt cx="4572002" cy="6858000"/>
          </a:xfrm>
        </p:grpSpPr>
        <p:sp>
          <p:nvSpPr>
            <p:cNvPr id="44" name="Rectangle 43"/>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5" name="Picture 4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sp>
        <p:nvSpPr>
          <p:cNvPr id="46" name="Rectangle 45"/>
          <p:cNvSpPr/>
          <p:nvPr userDrawn="1"/>
        </p:nvSpPr>
        <p:spPr>
          <a:xfrm>
            <a:off x="1031358" y="723900"/>
            <a:ext cx="5879805" cy="54102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 </a:t>
            </a:r>
          </a:p>
        </p:txBody>
      </p:sp>
      <p:sp>
        <p:nvSpPr>
          <p:cNvPr id="47" name="Oval 46"/>
          <p:cNvSpPr>
            <a:spLocks noChangeAspect="1"/>
          </p:cNvSpPr>
          <p:nvPr userDrawn="1"/>
        </p:nvSpPr>
        <p:spPr>
          <a:xfrm>
            <a:off x="659170" y="1153553"/>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48" name="Content Placeholder 2"/>
          <p:cNvSpPr>
            <a:spLocks noGrp="1"/>
          </p:cNvSpPr>
          <p:nvPr>
            <p:ph idx="1"/>
          </p:nvPr>
        </p:nvSpPr>
        <p:spPr>
          <a:xfrm>
            <a:off x="1818168" y="2519265"/>
            <a:ext cx="4391246" cy="3442996"/>
          </a:xfrm>
        </p:spPr>
        <p:txBody>
          <a:bodyPr anchor="t" anchorCtr="0">
            <a:normAutofit/>
          </a:bodyPr>
          <a:lstStyle>
            <a:lvl1pPr marL="228600" indent="-228600">
              <a:buClr>
                <a:srgbClr val="DC4405"/>
              </a:buClr>
              <a:buFont typeface="Courier New" panose="02070309020205020404" pitchFamily="49" charset="0"/>
              <a:buChar char="o"/>
              <a:defRPr sz="2000">
                <a:solidFill>
                  <a:schemeClr val="tx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a:solidFill>
                  <a:schemeClr val="tx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a:solidFill>
                  <a:schemeClr val="tx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a:solidFill>
                  <a:schemeClr val="tx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400">
                <a:solidFill>
                  <a:schemeClr val="tx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9" name="Title 1"/>
          <p:cNvSpPr>
            <a:spLocks noGrp="1"/>
          </p:cNvSpPr>
          <p:nvPr>
            <p:ph type="title"/>
          </p:nvPr>
        </p:nvSpPr>
        <p:spPr>
          <a:xfrm>
            <a:off x="1818168" y="1300438"/>
            <a:ext cx="4391246" cy="1046987"/>
          </a:xfrm>
        </p:spPr>
        <p:txBody>
          <a:bodyPr>
            <a:normAutofit/>
          </a:bodyPr>
          <a:lstStyle>
            <a:lvl1pP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52" name="Picture Placeholder 2"/>
          <p:cNvSpPr>
            <a:spLocks noGrp="1"/>
          </p:cNvSpPr>
          <p:nvPr>
            <p:ph type="pic" sz="quarter" idx="11" hasCustomPrompt="1"/>
          </p:nvPr>
        </p:nvSpPr>
        <p:spPr>
          <a:xfrm>
            <a:off x="804876" y="1294946"/>
            <a:ext cx="504121" cy="504122"/>
          </a:xfrm>
        </p:spPr>
        <p:txBody>
          <a:bodyPr anchor="ctr" anchorCtr="0">
            <a:noAutofit/>
          </a:bodyPr>
          <a:lstStyle>
            <a:lvl1pPr marL="0" indent="0" algn="ctr">
              <a:buNone/>
              <a:defRPr sz="800"/>
            </a:lvl1pPr>
          </a:lstStyle>
          <a:p>
            <a:r>
              <a:rPr lang="en-US" dirty="0"/>
              <a:t>Icon image</a:t>
            </a:r>
          </a:p>
        </p:txBody>
      </p:sp>
    </p:spTree>
    <p:custDataLst>
      <p:tags r:id="rId1"/>
    </p:custDataLst>
    <p:extLst>
      <p:ext uri="{BB962C8B-B14F-4D97-AF65-F5344CB8AC3E}">
        <p14:creationId xmlns:p14="http://schemas.microsoft.com/office/powerpoint/2010/main" val="3190057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51" name="Picture 50"/>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767548" y="0"/>
            <a:ext cx="8442370" cy="6858000"/>
          </a:xfrm>
          <a:prstGeom prst="rect">
            <a:avLst/>
          </a:prstGeom>
        </p:spPr>
      </p:pic>
      <p:grpSp>
        <p:nvGrpSpPr>
          <p:cNvPr id="40" name="Group 39"/>
          <p:cNvGrpSpPr/>
          <p:nvPr userDrawn="1"/>
        </p:nvGrpSpPr>
        <p:grpSpPr>
          <a:xfrm>
            <a:off x="1483326" y="0"/>
            <a:ext cx="4572002" cy="6858000"/>
            <a:chOff x="0" y="0"/>
            <a:chExt cx="4572002" cy="6858000"/>
          </a:xfrm>
        </p:grpSpPr>
        <p:sp>
          <p:nvSpPr>
            <p:cNvPr id="41" name="Rectangle 4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2" name="Picture 4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grpSp>
        <p:nvGrpSpPr>
          <p:cNvPr id="43" name="Group 42"/>
          <p:cNvGrpSpPr/>
          <p:nvPr userDrawn="1"/>
        </p:nvGrpSpPr>
        <p:grpSpPr>
          <a:xfrm>
            <a:off x="0" y="0"/>
            <a:ext cx="4572002" cy="6858000"/>
            <a:chOff x="0" y="0"/>
            <a:chExt cx="4572002" cy="6858000"/>
          </a:xfrm>
        </p:grpSpPr>
        <p:sp>
          <p:nvSpPr>
            <p:cNvPr id="44" name="Rectangle 43"/>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5" name="Picture 4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sp>
        <p:nvSpPr>
          <p:cNvPr id="46" name="Rectangle 45"/>
          <p:cNvSpPr/>
          <p:nvPr userDrawn="1"/>
        </p:nvSpPr>
        <p:spPr>
          <a:xfrm>
            <a:off x="1031358" y="723900"/>
            <a:ext cx="5879805" cy="5410200"/>
          </a:xfrm>
          <a:prstGeom prst="rect">
            <a:avLst/>
          </a:prstGeom>
          <a:solidFill>
            <a:schemeClr val="tx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 </a:t>
            </a:r>
          </a:p>
        </p:txBody>
      </p:sp>
      <p:sp>
        <p:nvSpPr>
          <p:cNvPr id="47" name="Oval 46"/>
          <p:cNvSpPr>
            <a:spLocks noChangeAspect="1"/>
          </p:cNvSpPr>
          <p:nvPr userDrawn="1"/>
        </p:nvSpPr>
        <p:spPr>
          <a:xfrm>
            <a:off x="659170" y="1153553"/>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48" name="Content Placeholder 2"/>
          <p:cNvSpPr>
            <a:spLocks noGrp="1"/>
          </p:cNvSpPr>
          <p:nvPr>
            <p:ph idx="1"/>
          </p:nvPr>
        </p:nvSpPr>
        <p:spPr>
          <a:xfrm>
            <a:off x="1818168" y="2519265"/>
            <a:ext cx="4391246" cy="3442996"/>
          </a:xfrm>
        </p:spPr>
        <p:txBody>
          <a:bodyPr anchor="t" anchorCtr="0">
            <a:normAutofit/>
          </a:bodyPr>
          <a:lstStyle>
            <a:lvl1pPr marL="228600" indent="-228600">
              <a:buClr>
                <a:srgbClr val="DC4405"/>
              </a:buClr>
              <a:buFont typeface="Courier New" panose="02070309020205020404" pitchFamily="49" charset="0"/>
              <a:buChar char="o"/>
              <a:defRPr sz="20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9" name="Title 1"/>
          <p:cNvSpPr>
            <a:spLocks noGrp="1"/>
          </p:cNvSpPr>
          <p:nvPr>
            <p:ph type="title"/>
          </p:nvPr>
        </p:nvSpPr>
        <p:spPr>
          <a:xfrm>
            <a:off x="1818168" y="1300438"/>
            <a:ext cx="4391246" cy="1046987"/>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52" name="Picture Placeholder 2"/>
          <p:cNvSpPr>
            <a:spLocks noGrp="1"/>
          </p:cNvSpPr>
          <p:nvPr>
            <p:ph type="pic" sz="quarter" idx="11" hasCustomPrompt="1"/>
          </p:nvPr>
        </p:nvSpPr>
        <p:spPr>
          <a:xfrm>
            <a:off x="804876" y="1294946"/>
            <a:ext cx="504121" cy="504122"/>
          </a:xfrm>
        </p:spPr>
        <p:txBody>
          <a:bodyPr anchor="ctr" anchorCtr="0">
            <a:noAutofit/>
          </a:bodyPr>
          <a:lstStyle>
            <a:lvl1pPr marL="0" indent="0" algn="ctr">
              <a:buNone/>
              <a:defRPr sz="800"/>
            </a:lvl1pPr>
          </a:lstStyle>
          <a:p>
            <a:r>
              <a:rPr lang="en-US" dirty="0"/>
              <a:t>Icon image</a:t>
            </a:r>
          </a:p>
        </p:txBody>
      </p:sp>
      <p:sp>
        <p:nvSpPr>
          <p:cNvPr id="15" name="Picture Placeholder 9"/>
          <p:cNvSpPr>
            <a:spLocks noGrp="1"/>
          </p:cNvSpPr>
          <p:nvPr>
            <p:ph type="pic" sz="quarter" idx="10"/>
          </p:nvPr>
        </p:nvSpPr>
        <p:spPr>
          <a:xfrm>
            <a:off x="6057955" y="-10632"/>
            <a:ext cx="6141447" cy="6876034"/>
          </a:xfrm>
          <a:custGeom>
            <a:avLst/>
            <a:gdLst>
              <a:gd name="connsiteX0" fmla="*/ 0 w 6137275"/>
              <a:gd name="connsiteY0" fmla="*/ 1534319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0 w 6137275"/>
              <a:gd name="connsiteY12" fmla="*/ 1534319 h 6858000"/>
              <a:gd name="connsiteX0" fmla="*/ 489098 w 6137275"/>
              <a:gd name="connsiteY0" fmla="*/ 715612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489098 w 6137275"/>
              <a:gd name="connsiteY12" fmla="*/ 715612 h 6858000"/>
              <a:gd name="connsiteX0" fmla="*/ 0 w 5648177"/>
              <a:gd name="connsiteY0" fmla="*/ 715612 h 6858000"/>
              <a:gd name="connsiteX1" fmla="*/ 1045221 w 5648177"/>
              <a:gd name="connsiteY1" fmla="*/ 1534319 h 6858000"/>
              <a:gd name="connsiteX2" fmla="*/ 1045221 w 5648177"/>
              <a:gd name="connsiteY2" fmla="*/ 0 h 6858000"/>
              <a:gd name="connsiteX3" fmla="*/ 4113858 w 5648177"/>
              <a:gd name="connsiteY3" fmla="*/ 0 h 6858000"/>
              <a:gd name="connsiteX4" fmla="*/ 4113858 w 5648177"/>
              <a:gd name="connsiteY4" fmla="*/ 1534319 h 6858000"/>
              <a:gd name="connsiteX5" fmla="*/ 5648177 w 5648177"/>
              <a:gd name="connsiteY5" fmla="*/ 1534319 h 6858000"/>
              <a:gd name="connsiteX6" fmla="*/ 5648177 w 5648177"/>
              <a:gd name="connsiteY6" fmla="*/ 5323681 h 6858000"/>
              <a:gd name="connsiteX7" fmla="*/ 4113858 w 5648177"/>
              <a:gd name="connsiteY7" fmla="*/ 5323681 h 6858000"/>
              <a:gd name="connsiteX8" fmla="*/ 4113858 w 5648177"/>
              <a:gd name="connsiteY8" fmla="*/ 6858000 h 6858000"/>
              <a:gd name="connsiteX9" fmla="*/ 1045221 w 5648177"/>
              <a:gd name="connsiteY9" fmla="*/ 6858000 h 6858000"/>
              <a:gd name="connsiteX10" fmla="*/ 1045221 w 5648177"/>
              <a:gd name="connsiteY10" fmla="*/ 5323681 h 6858000"/>
              <a:gd name="connsiteX11" fmla="*/ 10632 w 5648177"/>
              <a:gd name="connsiteY11" fmla="*/ 6131755 h 6858000"/>
              <a:gd name="connsiteX12" fmla="*/ 0 w 5648177"/>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531089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96500 w 6144677"/>
              <a:gd name="connsiteY0" fmla="*/ 715612 h 6858000"/>
              <a:gd name="connsiteX1" fmla="*/ 0 w 6144677"/>
              <a:gd name="connsiteY1" fmla="*/ 715612 h 6858000"/>
              <a:gd name="connsiteX2" fmla="*/ 1541721 w 6144677"/>
              <a:gd name="connsiteY2" fmla="*/ 0 h 6858000"/>
              <a:gd name="connsiteX3" fmla="*/ 4610358 w 6144677"/>
              <a:gd name="connsiteY3" fmla="*/ 0 h 6858000"/>
              <a:gd name="connsiteX4" fmla="*/ 4610358 w 6144677"/>
              <a:gd name="connsiteY4" fmla="*/ 1534319 h 6858000"/>
              <a:gd name="connsiteX5" fmla="*/ 6144677 w 6144677"/>
              <a:gd name="connsiteY5" fmla="*/ 1534319 h 6858000"/>
              <a:gd name="connsiteX6" fmla="*/ 6144677 w 6144677"/>
              <a:gd name="connsiteY6" fmla="*/ 5323681 h 6858000"/>
              <a:gd name="connsiteX7" fmla="*/ 4610358 w 6144677"/>
              <a:gd name="connsiteY7" fmla="*/ 5323681 h 6858000"/>
              <a:gd name="connsiteX8" fmla="*/ 4610358 w 6144677"/>
              <a:gd name="connsiteY8" fmla="*/ 6858000 h 6858000"/>
              <a:gd name="connsiteX9" fmla="*/ 10633 w 6144677"/>
              <a:gd name="connsiteY9" fmla="*/ 6858000 h 6858000"/>
              <a:gd name="connsiteX10" fmla="*/ 10632 w 6144677"/>
              <a:gd name="connsiteY10" fmla="*/ 6131755 h 6858000"/>
              <a:gd name="connsiteX11" fmla="*/ 507132 w 6144677"/>
              <a:gd name="connsiteY11" fmla="*/ 6131755 h 6858000"/>
              <a:gd name="connsiteX12" fmla="*/ 496500 w 6144677"/>
              <a:gd name="connsiteY12" fmla="*/ 715612 h 6858000"/>
              <a:gd name="connsiteX0" fmla="*/ 496500 w 6144677"/>
              <a:gd name="connsiteY0" fmla="*/ 736877 h 6879265"/>
              <a:gd name="connsiteX1" fmla="*/ 0 w 6144677"/>
              <a:gd name="connsiteY1" fmla="*/ 736877 h 6879265"/>
              <a:gd name="connsiteX2" fmla="*/ 10633 w 6144677"/>
              <a:gd name="connsiteY2" fmla="*/ 0 h 6879265"/>
              <a:gd name="connsiteX3" fmla="*/ 4610358 w 6144677"/>
              <a:gd name="connsiteY3" fmla="*/ 21265 h 6879265"/>
              <a:gd name="connsiteX4" fmla="*/ 4610358 w 6144677"/>
              <a:gd name="connsiteY4" fmla="*/ 1555584 h 6879265"/>
              <a:gd name="connsiteX5" fmla="*/ 6144677 w 6144677"/>
              <a:gd name="connsiteY5" fmla="*/ 1555584 h 6879265"/>
              <a:gd name="connsiteX6" fmla="*/ 6144677 w 6144677"/>
              <a:gd name="connsiteY6" fmla="*/ 5344946 h 6879265"/>
              <a:gd name="connsiteX7" fmla="*/ 4610358 w 6144677"/>
              <a:gd name="connsiteY7" fmla="*/ 5344946 h 6879265"/>
              <a:gd name="connsiteX8" fmla="*/ 4610358 w 6144677"/>
              <a:gd name="connsiteY8" fmla="*/ 6879265 h 6879265"/>
              <a:gd name="connsiteX9" fmla="*/ 10633 w 6144677"/>
              <a:gd name="connsiteY9" fmla="*/ 6879265 h 6879265"/>
              <a:gd name="connsiteX10" fmla="*/ 10632 w 6144677"/>
              <a:gd name="connsiteY10" fmla="*/ 6153020 h 6879265"/>
              <a:gd name="connsiteX11" fmla="*/ 507132 w 6144677"/>
              <a:gd name="connsiteY11" fmla="*/ 6153020 h 6879265"/>
              <a:gd name="connsiteX12" fmla="*/ 496500 w 6144677"/>
              <a:gd name="connsiteY12" fmla="*/ 736877 h 6879265"/>
              <a:gd name="connsiteX0" fmla="*/ 496500 w 6144677"/>
              <a:gd name="connsiteY0" fmla="*/ 726244 h 6868632"/>
              <a:gd name="connsiteX1" fmla="*/ 0 w 6144677"/>
              <a:gd name="connsiteY1" fmla="*/ 726244 h 6868632"/>
              <a:gd name="connsiteX2" fmla="*/ 10633 w 6144677"/>
              <a:gd name="connsiteY2" fmla="*/ 0 h 6868632"/>
              <a:gd name="connsiteX3" fmla="*/ 4610358 w 6144677"/>
              <a:gd name="connsiteY3" fmla="*/ 10632 h 6868632"/>
              <a:gd name="connsiteX4" fmla="*/ 4610358 w 6144677"/>
              <a:gd name="connsiteY4" fmla="*/ 1544951 h 6868632"/>
              <a:gd name="connsiteX5" fmla="*/ 6144677 w 6144677"/>
              <a:gd name="connsiteY5" fmla="*/ 1544951 h 6868632"/>
              <a:gd name="connsiteX6" fmla="*/ 6144677 w 6144677"/>
              <a:gd name="connsiteY6" fmla="*/ 5334313 h 6868632"/>
              <a:gd name="connsiteX7" fmla="*/ 4610358 w 6144677"/>
              <a:gd name="connsiteY7" fmla="*/ 5334313 h 6868632"/>
              <a:gd name="connsiteX8" fmla="*/ 4610358 w 6144677"/>
              <a:gd name="connsiteY8" fmla="*/ 6868632 h 6868632"/>
              <a:gd name="connsiteX9" fmla="*/ 10633 w 6144677"/>
              <a:gd name="connsiteY9" fmla="*/ 6868632 h 6868632"/>
              <a:gd name="connsiteX10" fmla="*/ 10632 w 6144677"/>
              <a:gd name="connsiteY10" fmla="*/ 6142387 h 6868632"/>
              <a:gd name="connsiteX11" fmla="*/ 507132 w 6144677"/>
              <a:gd name="connsiteY11" fmla="*/ 6142387 h 6868632"/>
              <a:gd name="connsiteX12" fmla="*/ 496500 w 6144677"/>
              <a:gd name="connsiteY12" fmla="*/ 726244 h 6868632"/>
              <a:gd name="connsiteX0" fmla="*/ 485868 w 6134045"/>
              <a:gd name="connsiteY0" fmla="*/ 726244 h 6868632"/>
              <a:gd name="connsiteX1" fmla="*/ 10634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34045"/>
              <a:gd name="connsiteY0" fmla="*/ 726244 h 6868632"/>
              <a:gd name="connsiteX1" fmla="*/ 2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41447"/>
              <a:gd name="connsiteY0" fmla="*/ 726244 h 6868632"/>
              <a:gd name="connsiteX1" fmla="*/ 2 w 6141447"/>
              <a:gd name="connsiteY1" fmla="*/ 726244 h 6868632"/>
              <a:gd name="connsiteX2" fmla="*/ 1 w 6141447"/>
              <a:gd name="connsiteY2" fmla="*/ 0 h 6868632"/>
              <a:gd name="connsiteX3" fmla="*/ 4599726 w 6141447"/>
              <a:gd name="connsiteY3" fmla="*/ 10632 h 6868632"/>
              <a:gd name="connsiteX4" fmla="*/ 6141447 w 6141447"/>
              <a:gd name="connsiteY4" fmla="*/ 24495 h 6868632"/>
              <a:gd name="connsiteX5" fmla="*/ 6134045 w 6141447"/>
              <a:gd name="connsiteY5" fmla="*/ 1544951 h 6868632"/>
              <a:gd name="connsiteX6" fmla="*/ 6134045 w 6141447"/>
              <a:gd name="connsiteY6" fmla="*/ 5334313 h 6868632"/>
              <a:gd name="connsiteX7" fmla="*/ 4599726 w 6141447"/>
              <a:gd name="connsiteY7" fmla="*/ 5334313 h 6868632"/>
              <a:gd name="connsiteX8" fmla="*/ 4599726 w 6141447"/>
              <a:gd name="connsiteY8" fmla="*/ 6868632 h 6868632"/>
              <a:gd name="connsiteX9" fmla="*/ 1 w 6141447"/>
              <a:gd name="connsiteY9" fmla="*/ 6868632 h 6868632"/>
              <a:gd name="connsiteX10" fmla="*/ 0 w 6141447"/>
              <a:gd name="connsiteY10" fmla="*/ 6142387 h 6868632"/>
              <a:gd name="connsiteX11" fmla="*/ 496500 w 6141447"/>
              <a:gd name="connsiteY11" fmla="*/ 6142387 h 6868632"/>
              <a:gd name="connsiteX12" fmla="*/ 485868 w 6141447"/>
              <a:gd name="connsiteY12" fmla="*/ 726244 h 6868632"/>
              <a:gd name="connsiteX0" fmla="*/ 485868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485868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34953 h 6876034"/>
              <a:gd name="connsiteX0" fmla="*/ 849299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49299 w 6141447"/>
              <a:gd name="connsiteY12" fmla="*/ 734953 h 687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447" h="6876034">
                <a:moveTo>
                  <a:pt x="849299" y="734953"/>
                </a:moveTo>
                <a:lnTo>
                  <a:pt x="2" y="734953"/>
                </a:lnTo>
                <a:cubicBezTo>
                  <a:pt x="2" y="492872"/>
                  <a:pt x="1" y="242081"/>
                  <a:pt x="1" y="0"/>
                </a:cubicBezTo>
                <a:lnTo>
                  <a:pt x="4599726" y="10632"/>
                </a:lnTo>
                <a:lnTo>
                  <a:pt x="6141447" y="24495"/>
                </a:lnTo>
                <a:cubicBezTo>
                  <a:pt x="6138980" y="531314"/>
                  <a:pt x="6136512" y="1038132"/>
                  <a:pt x="6134045" y="1544951"/>
                </a:cubicBezTo>
                <a:lnTo>
                  <a:pt x="6134045" y="5334313"/>
                </a:lnTo>
                <a:cubicBezTo>
                  <a:pt x="6136512" y="5848220"/>
                  <a:pt x="6138980" y="6362127"/>
                  <a:pt x="6141447" y="6876034"/>
                </a:cubicBezTo>
                <a:lnTo>
                  <a:pt x="4599726" y="6868632"/>
                </a:lnTo>
                <a:lnTo>
                  <a:pt x="1" y="6868632"/>
                </a:lnTo>
                <a:cubicBezTo>
                  <a:pt x="1" y="6626550"/>
                  <a:pt x="0" y="6384469"/>
                  <a:pt x="0" y="6142387"/>
                </a:cubicBezTo>
                <a:lnTo>
                  <a:pt x="847374" y="6142387"/>
                </a:lnTo>
                <a:cubicBezTo>
                  <a:pt x="850918" y="4337006"/>
                  <a:pt x="845755" y="2540334"/>
                  <a:pt x="849299" y="734953"/>
                </a:cubicBezTo>
                <a:close/>
              </a:path>
            </a:pathLst>
          </a:custGeom>
        </p:spPr>
        <p:txBody>
          <a:bodyPr/>
          <a:lstStyle/>
          <a:p>
            <a:endParaRPr lang="en-US"/>
          </a:p>
        </p:txBody>
      </p:sp>
    </p:spTree>
    <p:custDataLst>
      <p:tags r:id="rId1"/>
    </p:custDataLst>
    <p:extLst>
      <p:ext uri="{BB962C8B-B14F-4D97-AF65-F5344CB8AC3E}">
        <p14:creationId xmlns:p14="http://schemas.microsoft.com/office/powerpoint/2010/main" val="324049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214371" y="-160167"/>
            <a:ext cx="6939378" cy="7035553"/>
          </a:xfrm>
          <a:prstGeom prst="rect">
            <a:avLst/>
          </a:prstGeom>
        </p:spPr>
      </p:pic>
      <p:grpSp>
        <p:nvGrpSpPr>
          <p:cNvPr id="40" name="Group 39"/>
          <p:cNvGrpSpPr/>
          <p:nvPr userDrawn="1"/>
        </p:nvGrpSpPr>
        <p:grpSpPr>
          <a:xfrm>
            <a:off x="1483326" y="0"/>
            <a:ext cx="4572002" cy="6858000"/>
            <a:chOff x="0" y="0"/>
            <a:chExt cx="4572002" cy="6858000"/>
          </a:xfrm>
        </p:grpSpPr>
        <p:sp>
          <p:nvSpPr>
            <p:cNvPr id="41" name="Rectangle 4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2" name="Picture 4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grpSp>
        <p:nvGrpSpPr>
          <p:cNvPr id="43" name="Group 42"/>
          <p:cNvGrpSpPr/>
          <p:nvPr userDrawn="1"/>
        </p:nvGrpSpPr>
        <p:grpSpPr>
          <a:xfrm>
            <a:off x="0" y="0"/>
            <a:ext cx="4572002" cy="6858000"/>
            <a:chOff x="0" y="0"/>
            <a:chExt cx="4572002" cy="6858000"/>
          </a:xfrm>
        </p:grpSpPr>
        <p:sp>
          <p:nvSpPr>
            <p:cNvPr id="44" name="Rectangle 43"/>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5" name="Picture 4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sp>
        <p:nvSpPr>
          <p:cNvPr id="46" name="Rectangle 45"/>
          <p:cNvSpPr/>
          <p:nvPr userDrawn="1"/>
        </p:nvSpPr>
        <p:spPr>
          <a:xfrm>
            <a:off x="1031358" y="723900"/>
            <a:ext cx="5879805" cy="5410200"/>
          </a:xfrm>
          <a:prstGeom prst="rect">
            <a:avLst/>
          </a:prstGeom>
          <a:solidFill>
            <a:schemeClr val="tx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 </a:t>
            </a:r>
          </a:p>
        </p:txBody>
      </p:sp>
      <p:sp>
        <p:nvSpPr>
          <p:cNvPr id="47" name="Oval 46"/>
          <p:cNvSpPr>
            <a:spLocks noChangeAspect="1"/>
          </p:cNvSpPr>
          <p:nvPr userDrawn="1"/>
        </p:nvSpPr>
        <p:spPr>
          <a:xfrm>
            <a:off x="659170" y="1153553"/>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48" name="Content Placeholder 2"/>
          <p:cNvSpPr>
            <a:spLocks noGrp="1"/>
          </p:cNvSpPr>
          <p:nvPr>
            <p:ph idx="1"/>
          </p:nvPr>
        </p:nvSpPr>
        <p:spPr>
          <a:xfrm>
            <a:off x="1818168" y="2519265"/>
            <a:ext cx="4391246" cy="3442996"/>
          </a:xfrm>
        </p:spPr>
        <p:txBody>
          <a:bodyPr anchor="t" anchorCtr="0">
            <a:normAutofit/>
          </a:bodyPr>
          <a:lstStyle>
            <a:lvl1pPr marL="228600" indent="-228600">
              <a:buClr>
                <a:srgbClr val="DC4405"/>
              </a:buClr>
              <a:buFont typeface="Courier New" panose="02070309020205020404" pitchFamily="49" charset="0"/>
              <a:buChar char="o"/>
              <a:defRPr sz="20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9" name="Title 1"/>
          <p:cNvSpPr>
            <a:spLocks noGrp="1"/>
          </p:cNvSpPr>
          <p:nvPr>
            <p:ph type="title"/>
          </p:nvPr>
        </p:nvSpPr>
        <p:spPr>
          <a:xfrm>
            <a:off x="1818168" y="1300438"/>
            <a:ext cx="4391246" cy="1046987"/>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52" name="Picture Placeholder 2"/>
          <p:cNvSpPr>
            <a:spLocks noGrp="1"/>
          </p:cNvSpPr>
          <p:nvPr>
            <p:ph type="pic" sz="quarter" idx="11" hasCustomPrompt="1"/>
          </p:nvPr>
        </p:nvSpPr>
        <p:spPr>
          <a:xfrm>
            <a:off x="804876" y="1294946"/>
            <a:ext cx="504121" cy="504122"/>
          </a:xfrm>
        </p:spPr>
        <p:txBody>
          <a:bodyPr anchor="ctr" anchorCtr="0">
            <a:noAutofit/>
          </a:bodyPr>
          <a:lstStyle>
            <a:lvl1pPr marL="0" indent="0" algn="ctr">
              <a:buNone/>
              <a:defRPr sz="800"/>
            </a:lvl1pPr>
          </a:lstStyle>
          <a:p>
            <a:r>
              <a:rPr lang="en-US" dirty="0"/>
              <a:t>Icon image</a:t>
            </a:r>
          </a:p>
        </p:txBody>
      </p:sp>
    </p:spTree>
    <p:custDataLst>
      <p:tags r:id="rId1"/>
    </p:custDataLst>
    <p:extLst>
      <p:ext uri="{BB962C8B-B14F-4D97-AF65-F5344CB8AC3E}">
        <p14:creationId xmlns:p14="http://schemas.microsoft.com/office/powerpoint/2010/main" val="3379068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D1E99-0845-447A-9031-65FA317316B8}" type="datetimeFigureOut">
              <a:rPr lang="en-US" smtClean="0"/>
              <a:t>2/26/2021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20797-FCF4-492A-A828-CBC0DD9B3322}" type="slidenum">
              <a:rPr lang="en-US" smtClean="0"/>
              <a:t>‹#›</a:t>
            </a:fld>
            <a:endParaRPr lang="en-US"/>
          </a:p>
        </p:txBody>
      </p:sp>
    </p:spTree>
    <p:extLst>
      <p:ext uri="{BB962C8B-B14F-4D97-AF65-F5344CB8AC3E}">
        <p14:creationId xmlns:p14="http://schemas.microsoft.com/office/powerpoint/2010/main" val="1131101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79" r:id="rId5"/>
    <p:sldLayoutId id="2147483654" r:id="rId6"/>
    <p:sldLayoutId id="2147483657" r:id="rId7"/>
    <p:sldLayoutId id="2147483680" r:id="rId8"/>
    <p:sldLayoutId id="2147483686" r:id="rId9"/>
    <p:sldLayoutId id="2147483688" r:id="rId10"/>
    <p:sldLayoutId id="2147483656" r:id="rId11"/>
    <p:sldLayoutId id="2147483681"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82" r:id="rId33"/>
    <p:sldLayoutId id="2147483683" r:id="rId34"/>
    <p:sldLayoutId id="2147483687" r:id="rId35"/>
    <p:sldLayoutId id="2147483689" r:id="rId36"/>
    <p:sldLayoutId id="2147483685" r:id="rId37"/>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2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20.xml"/><Relationship Id="rId4" Type="http://schemas.openxmlformats.org/officeDocument/2006/relationships/image" Target="../media/image28.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2.xml"/><Relationship Id="rId1" Type="http://schemas.openxmlformats.org/officeDocument/2006/relationships/tags" Target="../tags/tag2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22.xml"/><Relationship Id="rId4" Type="http://schemas.openxmlformats.org/officeDocument/2006/relationships/image" Target="../media/image28.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7.xml"/><Relationship Id="rId1" Type="http://schemas.openxmlformats.org/officeDocument/2006/relationships/tags" Target="../tags/tag23.xml"/><Relationship Id="rId5" Type="http://schemas.openxmlformats.org/officeDocument/2006/relationships/hyperlink" Target="http://www.youtube.com/watch?v=pBBirlVxVsg&amp;amp;feature=emb_title" TargetMode="Externa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24.xml"/><Relationship Id="rId5" Type="http://schemas.openxmlformats.org/officeDocument/2006/relationships/image" Target="../media/image28.emf"/><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14.xml"/><Relationship Id="rId7" Type="http://schemas.openxmlformats.org/officeDocument/2006/relationships/image" Target="../media/image35.png"/><Relationship Id="rId2" Type="http://schemas.openxmlformats.org/officeDocument/2006/relationships/slideLayout" Target="../slideLayouts/slideLayout33.xml"/><Relationship Id="rId1" Type="http://schemas.openxmlformats.org/officeDocument/2006/relationships/tags" Target="../tags/tag2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7.xml"/><Relationship Id="rId1" Type="http://schemas.openxmlformats.org/officeDocument/2006/relationships/tags" Target="../tags/tag26.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9.xml"/><Relationship Id="rId1" Type="http://schemas.openxmlformats.org/officeDocument/2006/relationships/tags" Target="../tags/tag27.xml"/><Relationship Id="rId4" Type="http://schemas.openxmlformats.org/officeDocument/2006/relationships/image" Target="../media/image39.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8.xml"/><Relationship Id="rId1" Type="http://schemas.openxmlformats.org/officeDocument/2006/relationships/tags" Target="../tags/tag2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6.xml"/><Relationship Id="rId1" Type="http://schemas.openxmlformats.org/officeDocument/2006/relationships/tags" Target="../tags/tag1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5.xml"/><Relationship Id="rId1" Type="http://schemas.openxmlformats.org/officeDocument/2006/relationships/tags" Target="../tags/tag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14.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9.xml"/><Relationship Id="rId1" Type="http://schemas.openxmlformats.org/officeDocument/2006/relationships/tags" Target="../tags/tag1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16.xml"/><Relationship Id="rId4" Type="http://schemas.openxmlformats.org/officeDocument/2006/relationships/image" Target="../media/image28.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2.xml"/><Relationship Id="rId1" Type="http://schemas.openxmlformats.org/officeDocument/2006/relationships/tags" Target="../tags/tag1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3.xml"/><Relationship Id="rId1" Type="http://schemas.openxmlformats.org/officeDocument/2006/relationships/tags" Target="../tags/tag1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7.xml"/><Relationship Id="rId1" Type="http://schemas.openxmlformats.org/officeDocument/2006/relationships/tags" Target="../tags/tag19.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4087" y="331610"/>
            <a:ext cx="7705555" cy="5137037"/>
          </a:xfrm>
          <a:prstGeom prst="rect">
            <a:avLst/>
          </a:prstGeom>
        </p:spPr>
      </p:pic>
      <p:sp>
        <p:nvSpPr>
          <p:cNvPr id="6" name="Rectangle 5"/>
          <p:cNvSpPr/>
          <p:nvPr/>
        </p:nvSpPr>
        <p:spPr>
          <a:xfrm>
            <a:off x="574088" y="3865072"/>
            <a:ext cx="7705555" cy="1603575"/>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p:cNvSpPr>
            <a:spLocks noGrp="1"/>
          </p:cNvSpPr>
          <p:nvPr>
            <p:ph type="subTitle" idx="1"/>
          </p:nvPr>
        </p:nvSpPr>
        <p:spPr>
          <a:xfrm>
            <a:off x="609600" y="3957147"/>
            <a:ext cx="7716253" cy="1655762"/>
          </a:xfrm>
        </p:spPr>
        <p:txBody>
          <a:bodyPr>
            <a:noAutofit/>
          </a:bodyPr>
          <a:lstStyle/>
          <a:p>
            <a:r>
              <a:rPr lang="en-US" sz="3600" b="1" spc="-82" dirty="0" smtClean="0">
                <a:latin typeface="Arial" panose="020B0604020202020204" pitchFamily="34" charset="0"/>
                <a:ea typeface="Verdana"/>
                <a:cs typeface="Verdana"/>
              </a:rPr>
              <a:t>MODULE 4</a:t>
            </a:r>
          </a:p>
          <a:p>
            <a:r>
              <a:rPr lang="en-US" sz="2800" b="1" spc="-82" dirty="0" smtClean="0">
                <a:latin typeface="Arial" panose="020B0604020202020204" pitchFamily="34" charset="0"/>
                <a:ea typeface="Verdana"/>
                <a:cs typeface="Verdana"/>
              </a:rPr>
              <a:t>HIGH-5 </a:t>
            </a:r>
            <a:r>
              <a:rPr lang="en-US" sz="2800" b="1" spc="-116" dirty="0" smtClean="0">
                <a:latin typeface="Arial" panose="020B0604020202020204" pitchFamily="34" charset="0"/>
                <a:ea typeface="Verdana"/>
                <a:cs typeface="Verdana"/>
              </a:rPr>
              <a:t>COMMUNICATION </a:t>
            </a:r>
            <a:r>
              <a:rPr lang="en-US" sz="2800" b="1" spc="-112" dirty="0">
                <a:latin typeface="Arial" panose="020B0604020202020204" pitchFamily="34" charset="0"/>
                <a:ea typeface="Verdana"/>
                <a:cs typeface="Verdana"/>
              </a:rPr>
              <a:t>TEAM </a:t>
            </a:r>
            <a:r>
              <a:rPr lang="en-US" sz="2800" b="1" spc="-126" dirty="0">
                <a:latin typeface="Arial" panose="020B0604020202020204" pitchFamily="34" charset="0"/>
                <a:ea typeface="Verdana"/>
                <a:cs typeface="Verdana"/>
              </a:rPr>
              <a:t>PERFORMANCE </a:t>
            </a:r>
            <a:r>
              <a:rPr lang="en-US" sz="2800" b="1" spc="-106" dirty="0">
                <a:latin typeface="Arial" panose="020B0604020202020204" pitchFamily="34" charset="0"/>
                <a:ea typeface="Verdana"/>
                <a:cs typeface="Verdana"/>
              </a:rPr>
              <a:t>SPECIFICATION </a:t>
            </a:r>
            <a:r>
              <a:rPr lang="en-US" sz="2800" b="1" spc="-51" dirty="0">
                <a:latin typeface="Arial" panose="020B0604020202020204" pitchFamily="34" charset="0"/>
                <a:ea typeface="Verdana"/>
                <a:cs typeface="Verdana"/>
              </a:rPr>
              <a:t>IN</a:t>
            </a:r>
            <a:r>
              <a:rPr lang="en-US" sz="2800" b="1" spc="-27" dirty="0">
                <a:latin typeface="Arial" panose="020B0604020202020204" pitchFamily="34" charset="0"/>
                <a:ea typeface="Verdana"/>
                <a:cs typeface="Verdana"/>
              </a:rPr>
              <a:t> </a:t>
            </a:r>
            <a:r>
              <a:rPr lang="en-US" sz="2800" b="1" spc="-136" dirty="0">
                <a:latin typeface="Arial" panose="020B0604020202020204" pitchFamily="34" charset="0"/>
                <a:ea typeface="Verdana"/>
                <a:cs typeface="Verdana"/>
              </a:rPr>
              <a:t>PLAY</a:t>
            </a:r>
            <a:endParaRPr lang="en-US" sz="2800" b="1" dirty="0">
              <a:latin typeface="Arial" panose="020B0604020202020204" pitchFamily="34" charset="0"/>
            </a:endParaRPr>
          </a:p>
        </p:txBody>
      </p:sp>
    </p:spTree>
    <p:custDataLst>
      <p:tags r:id="rId1"/>
    </p:custDataLst>
    <p:extLst>
      <p:ext uri="{BB962C8B-B14F-4D97-AF65-F5344CB8AC3E}">
        <p14:creationId xmlns:p14="http://schemas.microsoft.com/office/powerpoint/2010/main" val="621429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anose="020B0604020202020204" pitchFamily="34" charset="0"/>
                <a:ea typeface="Verdana"/>
                <a:cs typeface="Verdana"/>
              </a:rPr>
              <a:t>BREAKOUT GROUPS….</a:t>
            </a:r>
            <a:br>
              <a:rPr lang="en-US" dirty="0">
                <a:latin typeface="Arial" panose="020B0604020202020204" pitchFamily="34" charset="0"/>
                <a:ea typeface="Verdana"/>
                <a:cs typeface="Verdana"/>
              </a:rPr>
            </a:br>
            <a:r>
              <a:rPr lang="en-US" dirty="0">
                <a:latin typeface="Arial" panose="020B0604020202020204" pitchFamily="34" charset="0"/>
                <a:ea typeface="Verdana"/>
                <a:cs typeface="Verdana"/>
              </a:rPr>
              <a:t>REPORT BACK</a:t>
            </a:r>
          </a:p>
        </p:txBody>
      </p:sp>
      <p:pic>
        <p:nvPicPr>
          <p:cNvPr id="4" name="Picture Placeholder 3"/>
          <p:cNvPicPr>
            <a:picLocks noGrp="1" noChangeAspect="1"/>
          </p:cNvPicPr>
          <p:nvPr>
            <p:ph type="pic" sz="quarter" idx="10"/>
          </p:nvPr>
        </p:nvPicPr>
        <p:blipFill>
          <a:blip r:embed="rId4" cstate="email">
            <a:extLst>
              <a:ext uri="{28A0092B-C50C-407E-A947-70E740481C1C}">
                <a14:useLocalDpi xmlns:a14="http://schemas.microsoft.com/office/drawing/2010/main"/>
              </a:ext>
            </a:extLst>
          </a:blip>
          <a:srcRect l="95" r="95"/>
          <a:stretch>
            <a:fillRect/>
          </a:stretch>
        </p:blipFill>
        <p:spPr/>
      </p:pic>
    </p:spTree>
    <p:custDataLst>
      <p:tags r:id="rId1"/>
    </p:custDataLst>
    <p:extLst>
      <p:ext uri="{BB962C8B-B14F-4D97-AF65-F5344CB8AC3E}">
        <p14:creationId xmlns:p14="http://schemas.microsoft.com/office/powerpoint/2010/main" val="252476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pPr marL="0" indent="0" algn="ctr">
              <a:buNone/>
            </a:pPr>
            <a:r>
              <a:rPr lang="en-US" sz="2800" dirty="0">
                <a:latin typeface="Arial" panose="020B0604020202020204" pitchFamily="34" charset="0"/>
              </a:rPr>
              <a:t>Before we speak up for Inclusion, </a:t>
            </a:r>
            <a:br>
              <a:rPr lang="en-US" sz="2800" dirty="0">
                <a:latin typeface="Arial" panose="020B0604020202020204" pitchFamily="34" charset="0"/>
              </a:rPr>
            </a:br>
            <a:r>
              <a:rPr lang="en-US" sz="2800" dirty="0">
                <a:latin typeface="Arial" panose="020B0604020202020204" pitchFamily="34" charset="0"/>
              </a:rPr>
              <a:t>we need to speak about inclusion.</a:t>
            </a:r>
          </a:p>
          <a:p>
            <a:pPr marL="0" indent="0" algn="ctr">
              <a:buNone/>
            </a:pPr>
            <a:r>
              <a:rPr lang="en-US" sz="2800" dirty="0">
                <a:latin typeface="Arial" panose="020B0604020202020204" pitchFamily="34" charset="0"/>
              </a:rPr>
              <a:t>#SpeakUpforInclusion</a:t>
            </a:r>
          </a:p>
          <a:p>
            <a:pPr marL="0" indent="0" algn="ctr">
              <a:buNone/>
            </a:pPr>
            <a:endParaRPr lang="en-US" sz="2800" i="1" dirty="0">
              <a:latin typeface="Arial" panose="020B0604020202020204" pitchFamily="34" charset="0"/>
              <a:ea typeface="Gill Sans" charset="0"/>
              <a:cs typeface="Gill Sans" charset="0"/>
            </a:endParaRPr>
          </a:p>
        </p:txBody>
      </p:sp>
    </p:spTree>
    <p:custDataLst>
      <p:tags r:id="rId1"/>
    </p:custDataLst>
    <p:extLst>
      <p:ext uri="{BB962C8B-B14F-4D97-AF65-F5344CB8AC3E}">
        <p14:creationId xmlns:p14="http://schemas.microsoft.com/office/powerpoint/2010/main" val="3266126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Arial" panose="020B0604020202020204" pitchFamily="34" charset="0"/>
              </a:rPr>
              <a:t>BREAKOUT GROUPS…. REPORT BACK</a:t>
            </a:r>
          </a:p>
        </p:txBody>
      </p:sp>
      <p:pic>
        <p:nvPicPr>
          <p:cNvPr id="4" name="Picture Placeholder 3"/>
          <p:cNvPicPr>
            <a:picLocks noGrp="1" noChangeAspect="1"/>
          </p:cNvPicPr>
          <p:nvPr>
            <p:ph type="pic" sz="quarter" idx="10"/>
          </p:nvPr>
        </p:nvPicPr>
        <p:blipFill>
          <a:blip r:embed="rId4" cstate="email">
            <a:extLst>
              <a:ext uri="{28A0092B-C50C-407E-A947-70E740481C1C}">
                <a14:useLocalDpi xmlns:a14="http://schemas.microsoft.com/office/drawing/2010/main"/>
              </a:ext>
            </a:extLst>
          </a:blip>
          <a:srcRect l="95" r="95"/>
          <a:stretch>
            <a:fillRect/>
          </a:stretch>
        </p:blipFill>
        <p:spPr/>
      </p:pic>
    </p:spTree>
    <p:custDataLst>
      <p:tags r:id="rId1"/>
    </p:custDataLst>
    <p:extLst>
      <p:ext uri="{BB962C8B-B14F-4D97-AF65-F5344CB8AC3E}">
        <p14:creationId xmlns:p14="http://schemas.microsoft.com/office/powerpoint/2010/main" val="2736695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86943" y="6583796"/>
            <a:ext cx="96982" cy="103257"/>
          </a:xfrm>
          <a:prstGeom prst="rect">
            <a:avLst/>
          </a:prstGeom>
        </p:spPr>
        <p:txBody>
          <a:bodyPr vert="horz" wrap="square" lIns="0" tIns="8659" rIns="0" bIns="0" rtlCol="0">
            <a:spAutoFit/>
          </a:bodyPr>
          <a:lstStyle/>
          <a:p>
            <a:pPr marL="8659">
              <a:spcBef>
                <a:spcPts val="68"/>
              </a:spcBef>
            </a:pPr>
            <a:r>
              <a:rPr sz="614" spc="-31" dirty="0">
                <a:solidFill>
                  <a:srgbClr val="231F20"/>
                </a:solidFill>
                <a:latin typeface="Arial"/>
                <a:cs typeface="Arial"/>
              </a:rPr>
              <a:t>69</a:t>
            </a:r>
            <a:endParaRPr sz="614" dirty="0">
              <a:latin typeface="Arial"/>
              <a:cs typeface="Arial"/>
            </a:endParaRPr>
          </a:p>
        </p:txBody>
      </p:sp>
      <p:sp>
        <p:nvSpPr>
          <p:cNvPr id="3" name="object 3"/>
          <p:cNvSpPr txBox="1"/>
          <p:nvPr/>
        </p:nvSpPr>
        <p:spPr>
          <a:xfrm>
            <a:off x="550416" y="578946"/>
            <a:ext cx="11034943" cy="501186"/>
          </a:xfrm>
          <a:prstGeom prst="rect">
            <a:avLst/>
          </a:prstGeom>
        </p:spPr>
        <p:txBody>
          <a:bodyPr vert="horz" wrap="square" lIns="0" tIns="8659" rIns="0" bIns="0" rtlCol="0">
            <a:spAutoFit/>
          </a:bodyPr>
          <a:lstStyle/>
          <a:p>
            <a:pPr marL="8659" algn="ctr">
              <a:spcBef>
                <a:spcPts val="68"/>
              </a:spcBef>
            </a:pPr>
            <a:r>
              <a:rPr sz="3200" b="1" spc="-78" dirty="0">
                <a:solidFill>
                  <a:srgbClr val="DC4405"/>
                </a:solidFill>
                <a:latin typeface="Arial" panose="020B0604020202020204" pitchFamily="34" charset="0"/>
                <a:cs typeface="Arial"/>
              </a:rPr>
              <a:t>Inclusion: </a:t>
            </a:r>
            <a:r>
              <a:rPr sz="3200" b="1" spc="-89" dirty="0">
                <a:solidFill>
                  <a:srgbClr val="DC4405"/>
                </a:solidFill>
                <a:latin typeface="Arial" panose="020B0604020202020204" pitchFamily="34" charset="0"/>
                <a:cs typeface="Arial"/>
              </a:rPr>
              <a:t>What </a:t>
            </a:r>
            <a:r>
              <a:rPr sz="3200" b="1" spc="-65" dirty="0">
                <a:solidFill>
                  <a:srgbClr val="DC4405"/>
                </a:solidFill>
                <a:latin typeface="Arial" panose="020B0604020202020204" pitchFamily="34" charset="0"/>
                <a:cs typeface="Arial"/>
              </a:rPr>
              <a:t>is</a:t>
            </a:r>
            <a:r>
              <a:rPr sz="3200" b="1" spc="-95" dirty="0">
                <a:solidFill>
                  <a:srgbClr val="DC4405"/>
                </a:solidFill>
                <a:latin typeface="Arial" panose="020B0604020202020204" pitchFamily="34" charset="0"/>
                <a:cs typeface="Arial"/>
              </a:rPr>
              <a:t> </a:t>
            </a:r>
            <a:r>
              <a:rPr sz="3200" b="1" spc="-51" dirty="0">
                <a:solidFill>
                  <a:srgbClr val="DC4405"/>
                </a:solidFill>
                <a:latin typeface="Arial" panose="020B0604020202020204" pitchFamily="34" charset="0"/>
                <a:cs typeface="Arial"/>
              </a:rPr>
              <a:t>It?</a:t>
            </a:r>
            <a:endParaRPr sz="3200" dirty="0">
              <a:solidFill>
                <a:srgbClr val="DC4405"/>
              </a:solidFill>
              <a:latin typeface="Arial" panose="020B0604020202020204" pitchFamily="34" charset="0"/>
              <a:cs typeface="Arial"/>
            </a:endParaRPr>
          </a:p>
        </p:txBody>
      </p:sp>
      <p:sp>
        <p:nvSpPr>
          <p:cNvPr id="4" name="object 4"/>
          <p:cNvSpPr/>
          <p:nvPr/>
        </p:nvSpPr>
        <p:spPr>
          <a:xfrm>
            <a:off x="3935063" y="1811669"/>
            <a:ext cx="4551880" cy="2559974"/>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227"/>
          </a:p>
        </p:txBody>
      </p:sp>
      <p:sp>
        <p:nvSpPr>
          <p:cNvPr id="5" name="object 5"/>
          <p:cNvSpPr txBox="1"/>
          <p:nvPr/>
        </p:nvSpPr>
        <p:spPr>
          <a:xfrm>
            <a:off x="1917578" y="4793757"/>
            <a:ext cx="9064100" cy="378075"/>
          </a:xfrm>
          <a:prstGeom prst="rect">
            <a:avLst/>
          </a:prstGeom>
        </p:spPr>
        <p:txBody>
          <a:bodyPr vert="horz" wrap="square" lIns="0" tIns="8659" rIns="0" bIns="0" rtlCol="0">
            <a:spAutoFit/>
          </a:bodyPr>
          <a:lstStyle/>
          <a:p>
            <a:pPr marL="8659">
              <a:spcBef>
                <a:spcPts val="68"/>
              </a:spcBef>
            </a:pPr>
            <a:r>
              <a:rPr sz="2400" u="heavy" spc="-41" dirty="0">
                <a:solidFill>
                  <a:srgbClr val="205E9E"/>
                </a:solidFill>
                <a:uFill>
                  <a:solidFill>
                    <a:srgbClr val="205E9E"/>
                  </a:solidFill>
                </a:uFill>
                <a:latin typeface="Arial"/>
                <a:cs typeface="Arial"/>
              </a:rPr>
              <a:t>https:/</a:t>
            </a:r>
            <a:r>
              <a:rPr sz="2400" u="heavy" spc="-41" dirty="0">
                <a:solidFill>
                  <a:srgbClr val="205E9E"/>
                </a:solidFill>
                <a:uFill>
                  <a:solidFill>
                    <a:srgbClr val="205E9E"/>
                  </a:solidFill>
                </a:uFill>
                <a:latin typeface="Arial"/>
                <a:cs typeface="Arial"/>
                <a:hlinkClick r:id="rId5"/>
              </a:rPr>
              <a:t>/w</a:t>
            </a:r>
            <a:r>
              <a:rPr sz="2400" u="heavy" spc="-41" dirty="0">
                <a:solidFill>
                  <a:srgbClr val="205E9E"/>
                </a:solidFill>
                <a:uFill>
                  <a:solidFill>
                    <a:srgbClr val="205E9E"/>
                  </a:solidFill>
                </a:uFill>
                <a:latin typeface="Arial"/>
                <a:cs typeface="Arial"/>
              </a:rPr>
              <a:t>w</a:t>
            </a:r>
            <a:r>
              <a:rPr sz="2400" u="heavy" spc="-41" dirty="0">
                <a:solidFill>
                  <a:srgbClr val="205E9E"/>
                </a:solidFill>
                <a:uFill>
                  <a:solidFill>
                    <a:srgbClr val="205E9E"/>
                  </a:solidFill>
                </a:uFill>
                <a:latin typeface="Arial"/>
                <a:cs typeface="Arial"/>
                <a:hlinkClick r:id="rId5"/>
              </a:rPr>
              <a:t>w.youtube.com/watch?v=pBBirlVxVsg&amp;feature=emb_title</a:t>
            </a:r>
            <a:endParaRPr sz="2400" dirty="0">
              <a:latin typeface="Arial"/>
              <a:cs typeface="Arial"/>
            </a:endParaRPr>
          </a:p>
        </p:txBody>
      </p:sp>
      <p:sp>
        <p:nvSpPr>
          <p:cNvPr id="7" name="object 7"/>
          <p:cNvSpPr/>
          <p:nvPr/>
        </p:nvSpPr>
        <p:spPr>
          <a:xfrm>
            <a:off x="7015809" y="6088045"/>
            <a:ext cx="67541" cy="55418"/>
          </a:xfrm>
          <a:custGeom>
            <a:avLst/>
            <a:gdLst/>
            <a:ahLst/>
            <a:cxnLst/>
            <a:rect l="l" t="t" r="r" b="b"/>
            <a:pathLst>
              <a:path w="99060" h="81279">
                <a:moveTo>
                  <a:pt x="96329" y="0"/>
                </a:moveTo>
                <a:lnTo>
                  <a:pt x="34329" y="21813"/>
                </a:lnTo>
                <a:lnTo>
                  <a:pt x="622" y="75260"/>
                </a:lnTo>
                <a:lnTo>
                  <a:pt x="0" y="77838"/>
                </a:lnTo>
                <a:lnTo>
                  <a:pt x="1600" y="80429"/>
                </a:lnTo>
                <a:lnTo>
                  <a:pt x="4559" y="81127"/>
                </a:lnTo>
                <a:lnTo>
                  <a:pt x="4927" y="81178"/>
                </a:lnTo>
                <a:lnTo>
                  <a:pt x="7467" y="81178"/>
                </a:lnTo>
                <a:lnTo>
                  <a:pt x="9436" y="79692"/>
                </a:lnTo>
                <a:lnTo>
                  <a:pt x="9956" y="77482"/>
                </a:lnTo>
                <a:lnTo>
                  <a:pt x="21351" y="50553"/>
                </a:lnTo>
                <a:lnTo>
                  <a:pt x="40366" y="29279"/>
                </a:lnTo>
                <a:lnTo>
                  <a:pt x="65163" y="15149"/>
                </a:lnTo>
                <a:lnTo>
                  <a:pt x="93903" y="9651"/>
                </a:lnTo>
                <a:lnTo>
                  <a:pt x="96558" y="9575"/>
                </a:lnTo>
                <a:lnTo>
                  <a:pt x="98653" y="7378"/>
                </a:lnTo>
                <a:lnTo>
                  <a:pt x="98539" y="2070"/>
                </a:lnTo>
                <a:lnTo>
                  <a:pt x="96329" y="0"/>
                </a:lnTo>
                <a:close/>
              </a:path>
            </a:pathLst>
          </a:custGeom>
          <a:solidFill>
            <a:srgbClr val="FFFFFF"/>
          </a:solidFill>
        </p:spPr>
        <p:txBody>
          <a:bodyPr wrap="square" lIns="0" tIns="0" rIns="0" bIns="0" rtlCol="0"/>
          <a:lstStyle/>
          <a:p>
            <a:endParaRPr sz="1227"/>
          </a:p>
        </p:txBody>
      </p:sp>
      <p:sp>
        <p:nvSpPr>
          <p:cNvPr id="8" name="object 8"/>
          <p:cNvSpPr/>
          <p:nvPr/>
        </p:nvSpPr>
        <p:spPr>
          <a:xfrm>
            <a:off x="7089757" y="6088878"/>
            <a:ext cx="36801" cy="21648"/>
          </a:xfrm>
          <a:custGeom>
            <a:avLst/>
            <a:gdLst/>
            <a:ahLst/>
            <a:cxnLst/>
            <a:rect l="l" t="t" r="r" b="b"/>
            <a:pathLst>
              <a:path w="53975" h="31750">
                <a:moveTo>
                  <a:pt x="3492" y="0"/>
                </a:moveTo>
                <a:lnTo>
                  <a:pt x="990" y="1752"/>
                </a:lnTo>
                <a:lnTo>
                  <a:pt x="0" y="6972"/>
                </a:lnTo>
                <a:lnTo>
                  <a:pt x="1701" y="9486"/>
                </a:lnTo>
                <a:lnTo>
                  <a:pt x="4305" y="9982"/>
                </a:lnTo>
                <a:lnTo>
                  <a:pt x="15485" y="12909"/>
                </a:lnTo>
                <a:lnTo>
                  <a:pt x="26165" y="17265"/>
                </a:lnTo>
                <a:lnTo>
                  <a:pt x="36202" y="22983"/>
                </a:lnTo>
                <a:lnTo>
                  <a:pt x="45453" y="29997"/>
                </a:lnTo>
                <a:lnTo>
                  <a:pt x="46354" y="30772"/>
                </a:lnTo>
                <a:lnTo>
                  <a:pt x="47472" y="31165"/>
                </a:lnTo>
                <a:lnTo>
                  <a:pt x="49936" y="31165"/>
                </a:lnTo>
                <a:lnTo>
                  <a:pt x="51269" y="30607"/>
                </a:lnTo>
                <a:lnTo>
                  <a:pt x="53962" y="27508"/>
                </a:lnTo>
                <a:lnTo>
                  <a:pt x="53746" y="24472"/>
                </a:lnTo>
                <a:lnTo>
                  <a:pt x="18524" y="3793"/>
                </a:lnTo>
                <a:lnTo>
                  <a:pt x="6121" y="558"/>
                </a:lnTo>
                <a:lnTo>
                  <a:pt x="3492" y="0"/>
                </a:lnTo>
                <a:close/>
              </a:path>
            </a:pathLst>
          </a:custGeom>
          <a:solidFill>
            <a:srgbClr val="FFFFFF"/>
          </a:solidFill>
        </p:spPr>
        <p:txBody>
          <a:bodyPr wrap="square" lIns="0" tIns="0" rIns="0" bIns="0" rtlCol="0"/>
          <a:lstStyle/>
          <a:p>
            <a:endParaRPr sz="1227"/>
          </a:p>
        </p:txBody>
      </p:sp>
      <p:sp>
        <p:nvSpPr>
          <p:cNvPr id="9" name="object 9"/>
          <p:cNvSpPr/>
          <p:nvPr/>
        </p:nvSpPr>
        <p:spPr>
          <a:xfrm>
            <a:off x="7048411" y="6315761"/>
            <a:ext cx="66242" cy="39831"/>
          </a:xfrm>
          <a:custGeom>
            <a:avLst/>
            <a:gdLst/>
            <a:ahLst/>
            <a:cxnLst/>
            <a:rect l="l" t="t" r="r" b="b"/>
            <a:pathLst>
              <a:path w="97154" h="58420">
                <a:moveTo>
                  <a:pt x="24142" y="40754"/>
                </a:moveTo>
                <a:lnTo>
                  <a:pt x="11696" y="40754"/>
                </a:lnTo>
                <a:lnTo>
                  <a:pt x="25438" y="57454"/>
                </a:lnTo>
                <a:lnTo>
                  <a:pt x="26796" y="58102"/>
                </a:lnTo>
                <a:lnTo>
                  <a:pt x="69964" y="58102"/>
                </a:lnTo>
                <a:lnTo>
                  <a:pt x="71323" y="57454"/>
                </a:lnTo>
                <a:lnTo>
                  <a:pt x="78700" y="48488"/>
                </a:lnTo>
                <a:lnTo>
                  <a:pt x="30505" y="48488"/>
                </a:lnTo>
                <a:lnTo>
                  <a:pt x="24142" y="40754"/>
                </a:lnTo>
                <a:close/>
              </a:path>
              <a:path w="97154" h="58420">
                <a:moveTo>
                  <a:pt x="85064" y="40754"/>
                </a:moveTo>
                <a:lnTo>
                  <a:pt x="72631" y="40754"/>
                </a:lnTo>
                <a:lnTo>
                  <a:pt x="66255" y="48488"/>
                </a:lnTo>
                <a:lnTo>
                  <a:pt x="78700" y="48488"/>
                </a:lnTo>
                <a:lnTo>
                  <a:pt x="85064" y="40754"/>
                </a:lnTo>
                <a:close/>
              </a:path>
              <a:path w="97154" h="58420">
                <a:moveTo>
                  <a:pt x="7454" y="0"/>
                </a:moveTo>
                <a:lnTo>
                  <a:pt x="2158" y="0"/>
                </a:lnTo>
                <a:lnTo>
                  <a:pt x="0" y="2159"/>
                </a:lnTo>
                <a:lnTo>
                  <a:pt x="0" y="38595"/>
                </a:lnTo>
                <a:lnTo>
                  <a:pt x="2158" y="40754"/>
                </a:lnTo>
                <a:lnTo>
                  <a:pt x="94614" y="40754"/>
                </a:lnTo>
                <a:lnTo>
                  <a:pt x="96761" y="38595"/>
                </a:lnTo>
                <a:lnTo>
                  <a:pt x="96761" y="31140"/>
                </a:lnTo>
                <a:lnTo>
                  <a:pt x="9613" y="31140"/>
                </a:lnTo>
                <a:lnTo>
                  <a:pt x="9613" y="2159"/>
                </a:lnTo>
                <a:lnTo>
                  <a:pt x="7454" y="0"/>
                </a:lnTo>
                <a:close/>
              </a:path>
              <a:path w="97154" h="58420">
                <a:moveTo>
                  <a:pt x="94614" y="10807"/>
                </a:moveTo>
                <a:lnTo>
                  <a:pt x="89306" y="10807"/>
                </a:lnTo>
                <a:lnTo>
                  <a:pt x="87160" y="12966"/>
                </a:lnTo>
                <a:lnTo>
                  <a:pt x="87160" y="31140"/>
                </a:lnTo>
                <a:lnTo>
                  <a:pt x="96761" y="31140"/>
                </a:lnTo>
                <a:lnTo>
                  <a:pt x="96761" y="12966"/>
                </a:lnTo>
                <a:lnTo>
                  <a:pt x="94614" y="10807"/>
                </a:lnTo>
                <a:close/>
              </a:path>
            </a:pathLst>
          </a:custGeom>
          <a:solidFill>
            <a:srgbClr val="FFFFFF"/>
          </a:solidFill>
        </p:spPr>
        <p:txBody>
          <a:bodyPr wrap="square" lIns="0" tIns="0" rIns="0" bIns="0" rtlCol="0"/>
          <a:lstStyle/>
          <a:p>
            <a:endParaRPr sz="1227"/>
          </a:p>
        </p:txBody>
      </p:sp>
      <p:sp>
        <p:nvSpPr>
          <p:cNvPr id="10" name="object 10"/>
          <p:cNvSpPr/>
          <p:nvPr/>
        </p:nvSpPr>
        <p:spPr>
          <a:xfrm>
            <a:off x="7077985" y="6025350"/>
            <a:ext cx="6927" cy="36801"/>
          </a:xfrm>
          <a:custGeom>
            <a:avLst/>
            <a:gdLst/>
            <a:ahLst/>
            <a:cxnLst/>
            <a:rect l="l" t="t" r="r" b="b"/>
            <a:pathLst>
              <a:path w="10160" h="53975">
                <a:moveTo>
                  <a:pt x="7454" y="0"/>
                </a:moveTo>
                <a:lnTo>
                  <a:pt x="2146" y="0"/>
                </a:lnTo>
                <a:lnTo>
                  <a:pt x="0" y="2158"/>
                </a:lnTo>
                <a:lnTo>
                  <a:pt x="0" y="51650"/>
                </a:lnTo>
                <a:lnTo>
                  <a:pt x="2146" y="53809"/>
                </a:lnTo>
                <a:lnTo>
                  <a:pt x="7454" y="53809"/>
                </a:lnTo>
                <a:lnTo>
                  <a:pt x="9601" y="51650"/>
                </a:lnTo>
                <a:lnTo>
                  <a:pt x="9601" y="2158"/>
                </a:lnTo>
                <a:lnTo>
                  <a:pt x="7454" y="0"/>
                </a:lnTo>
                <a:close/>
              </a:path>
            </a:pathLst>
          </a:custGeom>
          <a:solidFill>
            <a:srgbClr val="FFFFFF"/>
          </a:solidFill>
        </p:spPr>
        <p:txBody>
          <a:bodyPr wrap="square" lIns="0" tIns="0" rIns="0" bIns="0" rtlCol="0"/>
          <a:lstStyle/>
          <a:p>
            <a:endParaRPr sz="1227"/>
          </a:p>
        </p:txBody>
      </p:sp>
      <p:sp>
        <p:nvSpPr>
          <p:cNvPr id="11" name="object 11"/>
          <p:cNvSpPr/>
          <p:nvPr/>
        </p:nvSpPr>
        <p:spPr>
          <a:xfrm>
            <a:off x="7034740" y="6032498"/>
            <a:ext cx="17750" cy="35502"/>
          </a:xfrm>
          <a:custGeom>
            <a:avLst/>
            <a:gdLst/>
            <a:ahLst/>
            <a:cxnLst/>
            <a:rect l="l" t="t" r="r" b="b"/>
            <a:pathLst>
              <a:path w="26035" h="52070">
                <a:moveTo>
                  <a:pt x="6261" y="0"/>
                </a:moveTo>
                <a:lnTo>
                  <a:pt x="1282" y="1790"/>
                </a:lnTo>
                <a:lnTo>
                  <a:pt x="0" y="4533"/>
                </a:lnTo>
                <a:lnTo>
                  <a:pt x="16725" y="50495"/>
                </a:lnTo>
                <a:lnTo>
                  <a:pt x="18567" y="51688"/>
                </a:lnTo>
                <a:lnTo>
                  <a:pt x="21069" y="51688"/>
                </a:lnTo>
                <a:lnTo>
                  <a:pt x="21628" y="51612"/>
                </a:lnTo>
                <a:lnTo>
                  <a:pt x="24669" y="50495"/>
                </a:lnTo>
                <a:lnTo>
                  <a:pt x="25946" y="47751"/>
                </a:lnTo>
                <a:lnTo>
                  <a:pt x="9029" y="1257"/>
                </a:lnTo>
                <a:lnTo>
                  <a:pt x="6261" y="0"/>
                </a:lnTo>
                <a:close/>
              </a:path>
            </a:pathLst>
          </a:custGeom>
          <a:solidFill>
            <a:srgbClr val="FFFFFF"/>
          </a:solidFill>
        </p:spPr>
        <p:txBody>
          <a:bodyPr wrap="square" lIns="0" tIns="0" rIns="0" bIns="0" rtlCol="0"/>
          <a:lstStyle/>
          <a:p>
            <a:endParaRPr sz="1227"/>
          </a:p>
        </p:txBody>
      </p:sp>
      <p:sp>
        <p:nvSpPr>
          <p:cNvPr id="12" name="object 12"/>
          <p:cNvSpPr/>
          <p:nvPr/>
        </p:nvSpPr>
        <p:spPr>
          <a:xfrm>
            <a:off x="6997105" y="6054245"/>
            <a:ext cx="26843" cy="30307"/>
          </a:xfrm>
          <a:custGeom>
            <a:avLst/>
            <a:gdLst/>
            <a:ahLst/>
            <a:cxnLst/>
            <a:rect l="l" t="t" r="r" b="b"/>
            <a:pathLst>
              <a:path w="39370" h="44450">
                <a:moveTo>
                  <a:pt x="4330" y="0"/>
                </a:moveTo>
                <a:lnTo>
                  <a:pt x="266" y="3416"/>
                </a:lnTo>
                <a:lnTo>
                  <a:pt x="0" y="6438"/>
                </a:lnTo>
                <a:lnTo>
                  <a:pt x="31076" y="43472"/>
                </a:lnTo>
                <a:lnTo>
                  <a:pt x="32435" y="44056"/>
                </a:lnTo>
                <a:lnTo>
                  <a:pt x="34899" y="44056"/>
                </a:lnTo>
                <a:lnTo>
                  <a:pt x="35991" y="43688"/>
                </a:lnTo>
                <a:lnTo>
                  <a:pt x="38925" y="41224"/>
                </a:lnTo>
                <a:lnTo>
                  <a:pt x="39192" y="38188"/>
                </a:lnTo>
                <a:lnTo>
                  <a:pt x="7366" y="266"/>
                </a:lnTo>
                <a:lnTo>
                  <a:pt x="4330" y="0"/>
                </a:lnTo>
                <a:close/>
              </a:path>
            </a:pathLst>
          </a:custGeom>
          <a:solidFill>
            <a:srgbClr val="FFFFFF"/>
          </a:solidFill>
        </p:spPr>
        <p:txBody>
          <a:bodyPr wrap="square" lIns="0" tIns="0" rIns="0" bIns="0" rtlCol="0"/>
          <a:lstStyle/>
          <a:p>
            <a:endParaRPr sz="1227"/>
          </a:p>
        </p:txBody>
      </p:sp>
      <p:sp>
        <p:nvSpPr>
          <p:cNvPr id="13" name="object 13"/>
          <p:cNvSpPr/>
          <p:nvPr/>
        </p:nvSpPr>
        <p:spPr>
          <a:xfrm>
            <a:off x="6969088" y="6087487"/>
            <a:ext cx="33770" cy="22080"/>
          </a:xfrm>
          <a:custGeom>
            <a:avLst/>
            <a:gdLst/>
            <a:ahLst/>
            <a:cxnLst/>
            <a:rect l="l" t="t" r="r" b="b"/>
            <a:pathLst>
              <a:path w="49529" h="32384">
                <a:moveTo>
                  <a:pt x="5600" y="0"/>
                </a:moveTo>
                <a:lnTo>
                  <a:pt x="2654" y="787"/>
                </a:lnTo>
                <a:lnTo>
                  <a:pt x="0" y="5372"/>
                </a:lnTo>
                <a:lnTo>
                  <a:pt x="787" y="8318"/>
                </a:lnTo>
                <a:lnTo>
                  <a:pt x="42087" y="32156"/>
                </a:lnTo>
                <a:lnTo>
                  <a:pt x="42913" y="32372"/>
                </a:lnTo>
                <a:lnTo>
                  <a:pt x="45389" y="32372"/>
                </a:lnTo>
                <a:lnTo>
                  <a:pt x="47015" y="31508"/>
                </a:lnTo>
                <a:lnTo>
                  <a:pt x="49225" y="27673"/>
                </a:lnTo>
                <a:lnTo>
                  <a:pt x="48437" y="24726"/>
                </a:lnTo>
                <a:lnTo>
                  <a:pt x="5600" y="0"/>
                </a:lnTo>
                <a:close/>
              </a:path>
            </a:pathLst>
          </a:custGeom>
          <a:solidFill>
            <a:srgbClr val="FFFFFF"/>
          </a:solidFill>
        </p:spPr>
        <p:txBody>
          <a:bodyPr wrap="square" lIns="0" tIns="0" rIns="0" bIns="0" rtlCol="0"/>
          <a:lstStyle/>
          <a:p>
            <a:endParaRPr sz="1227"/>
          </a:p>
        </p:txBody>
      </p:sp>
      <p:sp>
        <p:nvSpPr>
          <p:cNvPr id="14" name="object 14"/>
          <p:cNvSpPr/>
          <p:nvPr/>
        </p:nvSpPr>
        <p:spPr>
          <a:xfrm>
            <a:off x="6954414" y="6128544"/>
            <a:ext cx="36801" cy="12123"/>
          </a:xfrm>
          <a:custGeom>
            <a:avLst/>
            <a:gdLst/>
            <a:ahLst/>
            <a:cxnLst/>
            <a:rect l="l" t="t" r="r" b="b"/>
            <a:pathLst>
              <a:path w="53975" h="17779">
                <a:moveTo>
                  <a:pt x="3416" y="0"/>
                </a:moveTo>
                <a:lnTo>
                  <a:pt x="927" y="1752"/>
                </a:lnTo>
                <a:lnTo>
                  <a:pt x="0" y="6972"/>
                </a:lnTo>
                <a:lnTo>
                  <a:pt x="1752" y="9474"/>
                </a:lnTo>
                <a:lnTo>
                  <a:pt x="48158" y="17640"/>
                </a:lnTo>
                <a:lnTo>
                  <a:pt x="48437" y="17665"/>
                </a:lnTo>
                <a:lnTo>
                  <a:pt x="51003" y="17665"/>
                </a:lnTo>
                <a:lnTo>
                  <a:pt x="53022" y="16027"/>
                </a:lnTo>
                <a:lnTo>
                  <a:pt x="53898" y="11099"/>
                </a:lnTo>
                <a:lnTo>
                  <a:pt x="52158" y="8597"/>
                </a:lnTo>
                <a:lnTo>
                  <a:pt x="3416" y="0"/>
                </a:lnTo>
                <a:close/>
              </a:path>
            </a:pathLst>
          </a:custGeom>
          <a:solidFill>
            <a:srgbClr val="FFFFFF"/>
          </a:solidFill>
        </p:spPr>
        <p:txBody>
          <a:bodyPr wrap="square" lIns="0" tIns="0" rIns="0" bIns="0" rtlCol="0"/>
          <a:lstStyle/>
          <a:p>
            <a:endParaRPr sz="1227"/>
          </a:p>
        </p:txBody>
      </p:sp>
      <p:sp>
        <p:nvSpPr>
          <p:cNvPr id="15" name="object 15"/>
          <p:cNvSpPr/>
          <p:nvPr/>
        </p:nvSpPr>
        <p:spPr>
          <a:xfrm>
            <a:off x="7171357" y="6128553"/>
            <a:ext cx="36801" cy="12123"/>
          </a:xfrm>
          <a:custGeom>
            <a:avLst/>
            <a:gdLst/>
            <a:ahLst/>
            <a:cxnLst/>
            <a:rect l="l" t="t" r="r" b="b"/>
            <a:pathLst>
              <a:path w="53975" h="17779">
                <a:moveTo>
                  <a:pt x="50495" y="0"/>
                </a:moveTo>
                <a:lnTo>
                  <a:pt x="1739" y="8572"/>
                </a:lnTo>
                <a:lnTo>
                  <a:pt x="0" y="11074"/>
                </a:lnTo>
                <a:lnTo>
                  <a:pt x="863" y="16014"/>
                </a:lnTo>
                <a:lnTo>
                  <a:pt x="2895" y="17653"/>
                </a:lnTo>
                <a:lnTo>
                  <a:pt x="5461" y="17653"/>
                </a:lnTo>
                <a:lnTo>
                  <a:pt x="6019" y="17589"/>
                </a:lnTo>
                <a:lnTo>
                  <a:pt x="52146" y="9448"/>
                </a:lnTo>
                <a:lnTo>
                  <a:pt x="53886" y="6959"/>
                </a:lnTo>
                <a:lnTo>
                  <a:pt x="52971" y="1739"/>
                </a:lnTo>
                <a:lnTo>
                  <a:pt x="50495" y="0"/>
                </a:lnTo>
                <a:close/>
              </a:path>
            </a:pathLst>
          </a:custGeom>
          <a:solidFill>
            <a:srgbClr val="FFFFFF"/>
          </a:solidFill>
        </p:spPr>
        <p:txBody>
          <a:bodyPr wrap="square" lIns="0" tIns="0" rIns="0" bIns="0" rtlCol="0"/>
          <a:lstStyle/>
          <a:p>
            <a:endParaRPr sz="1227"/>
          </a:p>
        </p:txBody>
      </p:sp>
      <p:sp>
        <p:nvSpPr>
          <p:cNvPr id="16" name="object 16"/>
          <p:cNvSpPr/>
          <p:nvPr/>
        </p:nvSpPr>
        <p:spPr>
          <a:xfrm>
            <a:off x="7159864" y="6087486"/>
            <a:ext cx="33770" cy="22080"/>
          </a:xfrm>
          <a:custGeom>
            <a:avLst/>
            <a:gdLst/>
            <a:ahLst/>
            <a:cxnLst/>
            <a:rect l="l" t="t" r="r" b="b"/>
            <a:pathLst>
              <a:path w="49529" h="32384">
                <a:moveTo>
                  <a:pt x="43637" y="0"/>
                </a:moveTo>
                <a:lnTo>
                  <a:pt x="787" y="24739"/>
                </a:lnTo>
                <a:lnTo>
                  <a:pt x="0" y="27673"/>
                </a:lnTo>
                <a:lnTo>
                  <a:pt x="2209" y="31521"/>
                </a:lnTo>
                <a:lnTo>
                  <a:pt x="3822" y="32372"/>
                </a:lnTo>
                <a:lnTo>
                  <a:pt x="6299" y="32372"/>
                </a:lnTo>
                <a:lnTo>
                  <a:pt x="7124" y="32169"/>
                </a:lnTo>
                <a:lnTo>
                  <a:pt x="48425" y="8318"/>
                </a:lnTo>
                <a:lnTo>
                  <a:pt x="49225" y="5372"/>
                </a:lnTo>
                <a:lnTo>
                  <a:pt x="46570" y="800"/>
                </a:lnTo>
                <a:lnTo>
                  <a:pt x="43637" y="0"/>
                </a:lnTo>
                <a:close/>
              </a:path>
            </a:pathLst>
          </a:custGeom>
          <a:solidFill>
            <a:srgbClr val="FFFFFF"/>
          </a:solidFill>
        </p:spPr>
        <p:txBody>
          <a:bodyPr wrap="square" lIns="0" tIns="0" rIns="0" bIns="0" rtlCol="0"/>
          <a:lstStyle/>
          <a:p>
            <a:endParaRPr sz="1227"/>
          </a:p>
        </p:txBody>
      </p:sp>
      <p:sp>
        <p:nvSpPr>
          <p:cNvPr id="17" name="object 17"/>
          <p:cNvSpPr/>
          <p:nvPr/>
        </p:nvSpPr>
        <p:spPr>
          <a:xfrm>
            <a:off x="7138694" y="6054246"/>
            <a:ext cx="26843" cy="30307"/>
          </a:xfrm>
          <a:custGeom>
            <a:avLst/>
            <a:gdLst/>
            <a:ahLst/>
            <a:cxnLst/>
            <a:rect l="l" t="t" r="r" b="b"/>
            <a:pathLst>
              <a:path w="39370" h="44450">
                <a:moveTo>
                  <a:pt x="34861" y="0"/>
                </a:moveTo>
                <a:lnTo>
                  <a:pt x="31826" y="254"/>
                </a:lnTo>
                <a:lnTo>
                  <a:pt x="0" y="38188"/>
                </a:lnTo>
                <a:lnTo>
                  <a:pt x="266" y="41224"/>
                </a:lnTo>
                <a:lnTo>
                  <a:pt x="3200" y="43675"/>
                </a:lnTo>
                <a:lnTo>
                  <a:pt x="4292" y="44043"/>
                </a:lnTo>
                <a:lnTo>
                  <a:pt x="6756" y="44043"/>
                </a:lnTo>
                <a:lnTo>
                  <a:pt x="8102" y="43472"/>
                </a:lnTo>
                <a:lnTo>
                  <a:pt x="39179" y="6438"/>
                </a:lnTo>
                <a:lnTo>
                  <a:pt x="38912" y="3416"/>
                </a:lnTo>
                <a:lnTo>
                  <a:pt x="34861" y="0"/>
                </a:lnTo>
                <a:close/>
              </a:path>
            </a:pathLst>
          </a:custGeom>
          <a:solidFill>
            <a:srgbClr val="FFFFFF"/>
          </a:solidFill>
        </p:spPr>
        <p:txBody>
          <a:bodyPr wrap="square" lIns="0" tIns="0" rIns="0" bIns="0" rtlCol="0"/>
          <a:lstStyle/>
          <a:p>
            <a:endParaRPr sz="1227"/>
          </a:p>
        </p:txBody>
      </p:sp>
      <p:sp>
        <p:nvSpPr>
          <p:cNvPr id="18" name="object 18"/>
          <p:cNvSpPr/>
          <p:nvPr/>
        </p:nvSpPr>
        <p:spPr>
          <a:xfrm>
            <a:off x="7110084" y="6032494"/>
            <a:ext cx="17750" cy="35502"/>
          </a:xfrm>
          <a:custGeom>
            <a:avLst/>
            <a:gdLst/>
            <a:ahLst/>
            <a:cxnLst/>
            <a:rect l="l" t="t" r="r" b="b"/>
            <a:pathLst>
              <a:path w="26035" h="52070">
                <a:moveTo>
                  <a:pt x="19672" y="0"/>
                </a:moveTo>
                <a:lnTo>
                  <a:pt x="16916" y="1270"/>
                </a:lnTo>
                <a:lnTo>
                  <a:pt x="0" y="47752"/>
                </a:lnTo>
                <a:lnTo>
                  <a:pt x="1295" y="50507"/>
                </a:lnTo>
                <a:lnTo>
                  <a:pt x="4318" y="51612"/>
                </a:lnTo>
                <a:lnTo>
                  <a:pt x="4876" y="51701"/>
                </a:lnTo>
                <a:lnTo>
                  <a:pt x="7391" y="51701"/>
                </a:lnTo>
                <a:lnTo>
                  <a:pt x="9232" y="50495"/>
                </a:lnTo>
                <a:lnTo>
                  <a:pt x="25946" y="4546"/>
                </a:lnTo>
                <a:lnTo>
                  <a:pt x="24663" y="1790"/>
                </a:lnTo>
                <a:lnTo>
                  <a:pt x="19672" y="0"/>
                </a:lnTo>
                <a:close/>
              </a:path>
            </a:pathLst>
          </a:custGeom>
          <a:solidFill>
            <a:srgbClr val="FFFFFF"/>
          </a:solidFill>
        </p:spPr>
        <p:txBody>
          <a:bodyPr wrap="square" lIns="0" tIns="0" rIns="0" bIns="0" rtlCol="0"/>
          <a:lstStyle/>
          <a:p>
            <a:endParaRPr sz="1227"/>
          </a:p>
        </p:txBody>
      </p:sp>
      <p:sp>
        <p:nvSpPr>
          <p:cNvPr id="19" name="object 19"/>
          <p:cNvSpPr/>
          <p:nvPr/>
        </p:nvSpPr>
        <p:spPr>
          <a:xfrm>
            <a:off x="6999308" y="6071888"/>
            <a:ext cx="164090" cy="255010"/>
          </a:xfrm>
          <a:custGeom>
            <a:avLst/>
            <a:gdLst/>
            <a:ahLst/>
            <a:cxnLst/>
            <a:rect l="l" t="t" r="r" b="b"/>
            <a:pathLst>
              <a:path w="240664" h="374015">
                <a:moveTo>
                  <a:pt x="168782" y="318935"/>
                </a:moveTo>
                <a:lnTo>
                  <a:pt x="159169" y="318935"/>
                </a:lnTo>
                <a:lnTo>
                  <a:pt x="159169" y="353326"/>
                </a:lnTo>
                <a:lnTo>
                  <a:pt x="94589" y="364896"/>
                </a:lnTo>
                <a:lnTo>
                  <a:pt x="92849" y="367398"/>
                </a:lnTo>
                <a:lnTo>
                  <a:pt x="93738" y="372325"/>
                </a:lnTo>
                <a:lnTo>
                  <a:pt x="95757" y="373951"/>
                </a:lnTo>
                <a:lnTo>
                  <a:pt x="98602" y="373938"/>
                </a:lnTo>
                <a:lnTo>
                  <a:pt x="167106" y="361657"/>
                </a:lnTo>
                <a:lnTo>
                  <a:pt x="168782" y="359676"/>
                </a:lnTo>
                <a:lnTo>
                  <a:pt x="168782" y="318935"/>
                </a:lnTo>
                <a:close/>
              </a:path>
              <a:path w="240664" h="374015">
                <a:moveTo>
                  <a:pt x="120294" y="0"/>
                </a:moveTo>
                <a:lnTo>
                  <a:pt x="73514" y="9468"/>
                </a:lnTo>
                <a:lnTo>
                  <a:pt x="35272" y="35272"/>
                </a:lnTo>
                <a:lnTo>
                  <a:pt x="9468" y="73514"/>
                </a:lnTo>
                <a:lnTo>
                  <a:pt x="0" y="120294"/>
                </a:lnTo>
                <a:lnTo>
                  <a:pt x="546" y="131848"/>
                </a:lnTo>
                <a:lnTo>
                  <a:pt x="55956" y="295109"/>
                </a:lnTo>
                <a:lnTo>
                  <a:pt x="72021" y="316979"/>
                </a:lnTo>
                <a:lnTo>
                  <a:pt x="72021" y="347967"/>
                </a:lnTo>
                <a:lnTo>
                  <a:pt x="72643" y="349313"/>
                </a:lnTo>
                <a:lnTo>
                  <a:pt x="74612" y="350964"/>
                </a:lnTo>
                <a:lnTo>
                  <a:pt x="75704" y="351358"/>
                </a:lnTo>
                <a:lnTo>
                  <a:pt x="77101" y="351358"/>
                </a:lnTo>
                <a:lnTo>
                  <a:pt x="77673" y="351281"/>
                </a:lnTo>
                <a:lnTo>
                  <a:pt x="136122" y="340804"/>
                </a:lnTo>
                <a:lnTo>
                  <a:pt x="81622" y="340804"/>
                </a:lnTo>
                <a:lnTo>
                  <a:pt x="81622" y="318947"/>
                </a:lnTo>
                <a:lnTo>
                  <a:pt x="159169" y="318935"/>
                </a:lnTo>
                <a:lnTo>
                  <a:pt x="168782" y="318935"/>
                </a:lnTo>
                <a:lnTo>
                  <a:pt x="168782" y="316903"/>
                </a:lnTo>
                <a:lnTo>
                  <a:pt x="173836" y="313865"/>
                </a:lnTo>
                <a:lnTo>
                  <a:pt x="177705" y="309549"/>
                </a:lnTo>
                <a:lnTo>
                  <a:pt x="75653" y="309549"/>
                </a:lnTo>
                <a:lnTo>
                  <a:pt x="71996" y="308419"/>
                </a:lnTo>
                <a:lnTo>
                  <a:pt x="67462" y="298056"/>
                </a:lnTo>
                <a:lnTo>
                  <a:pt x="183437" y="298056"/>
                </a:lnTo>
                <a:lnTo>
                  <a:pt x="184721" y="294881"/>
                </a:lnTo>
                <a:lnTo>
                  <a:pt x="187065" y="288442"/>
                </a:lnTo>
                <a:lnTo>
                  <a:pt x="63741" y="288442"/>
                </a:lnTo>
                <a:lnTo>
                  <a:pt x="20040" y="168363"/>
                </a:lnTo>
                <a:lnTo>
                  <a:pt x="71005" y="168363"/>
                </a:lnTo>
                <a:lnTo>
                  <a:pt x="73151" y="166217"/>
                </a:lnTo>
                <a:lnTo>
                  <a:pt x="73151" y="160908"/>
                </a:lnTo>
                <a:lnTo>
                  <a:pt x="71005" y="158762"/>
                </a:lnTo>
                <a:lnTo>
                  <a:pt x="16586" y="158762"/>
                </a:lnTo>
                <a:lnTo>
                  <a:pt x="13573" y="149431"/>
                </a:lnTo>
                <a:lnTo>
                  <a:pt x="11390" y="139895"/>
                </a:lnTo>
                <a:lnTo>
                  <a:pt x="10062" y="130175"/>
                </a:lnTo>
                <a:lnTo>
                  <a:pt x="9613" y="120294"/>
                </a:lnTo>
                <a:lnTo>
                  <a:pt x="18324" y="77248"/>
                </a:lnTo>
                <a:lnTo>
                  <a:pt x="42065" y="42059"/>
                </a:lnTo>
                <a:lnTo>
                  <a:pt x="77250" y="18313"/>
                </a:lnTo>
                <a:lnTo>
                  <a:pt x="120294" y="9601"/>
                </a:lnTo>
                <a:lnTo>
                  <a:pt x="167273" y="9601"/>
                </a:lnTo>
                <a:lnTo>
                  <a:pt x="167076" y="9468"/>
                </a:lnTo>
                <a:lnTo>
                  <a:pt x="120294" y="0"/>
                </a:lnTo>
                <a:close/>
              </a:path>
              <a:path w="240664" h="374015">
                <a:moveTo>
                  <a:pt x="144030" y="329641"/>
                </a:moveTo>
                <a:lnTo>
                  <a:pt x="81622" y="340804"/>
                </a:lnTo>
                <a:lnTo>
                  <a:pt x="136122" y="340804"/>
                </a:lnTo>
                <a:lnTo>
                  <a:pt x="145757" y="339077"/>
                </a:lnTo>
                <a:lnTo>
                  <a:pt x="147497" y="336588"/>
                </a:lnTo>
                <a:lnTo>
                  <a:pt x="146557" y="331355"/>
                </a:lnTo>
                <a:lnTo>
                  <a:pt x="144030" y="329641"/>
                </a:lnTo>
                <a:close/>
              </a:path>
              <a:path w="240664" h="374015">
                <a:moveTo>
                  <a:pt x="159000" y="318947"/>
                </a:moveTo>
                <a:lnTo>
                  <a:pt x="81622" y="318947"/>
                </a:lnTo>
                <a:lnTo>
                  <a:pt x="84366" y="319150"/>
                </a:lnTo>
                <a:lnTo>
                  <a:pt x="156298" y="319150"/>
                </a:lnTo>
                <a:lnTo>
                  <a:pt x="159000" y="318947"/>
                </a:lnTo>
                <a:close/>
              </a:path>
              <a:path w="240664" h="374015">
                <a:moveTo>
                  <a:pt x="183437" y="298056"/>
                </a:moveTo>
                <a:lnTo>
                  <a:pt x="173126" y="298056"/>
                </a:lnTo>
                <a:lnTo>
                  <a:pt x="168592" y="308419"/>
                </a:lnTo>
                <a:lnTo>
                  <a:pt x="164947" y="309549"/>
                </a:lnTo>
                <a:lnTo>
                  <a:pt x="177705" y="309549"/>
                </a:lnTo>
                <a:lnTo>
                  <a:pt x="177919" y="309311"/>
                </a:lnTo>
                <a:lnTo>
                  <a:pt x="181418" y="303047"/>
                </a:lnTo>
                <a:lnTo>
                  <a:pt x="183437" y="298056"/>
                </a:lnTo>
                <a:close/>
              </a:path>
              <a:path w="240664" h="374015">
                <a:moveTo>
                  <a:pt x="58407" y="188810"/>
                </a:moveTo>
                <a:lnTo>
                  <a:pt x="53238" y="190030"/>
                </a:lnTo>
                <a:lnTo>
                  <a:pt x="51638" y="192620"/>
                </a:lnTo>
                <a:lnTo>
                  <a:pt x="52260" y="195198"/>
                </a:lnTo>
                <a:lnTo>
                  <a:pt x="74282" y="288442"/>
                </a:lnTo>
                <a:lnTo>
                  <a:pt x="84150" y="288442"/>
                </a:lnTo>
                <a:lnTo>
                  <a:pt x="60998" y="190411"/>
                </a:lnTo>
                <a:lnTo>
                  <a:pt x="58407" y="188810"/>
                </a:lnTo>
                <a:close/>
              </a:path>
              <a:path w="240664" h="374015">
                <a:moveTo>
                  <a:pt x="90881" y="189052"/>
                </a:moveTo>
                <a:lnTo>
                  <a:pt x="88264" y="189318"/>
                </a:lnTo>
                <a:lnTo>
                  <a:pt x="85623" y="189623"/>
                </a:lnTo>
                <a:lnTo>
                  <a:pt x="83731" y="192011"/>
                </a:lnTo>
                <a:lnTo>
                  <a:pt x="94932" y="288442"/>
                </a:lnTo>
                <a:lnTo>
                  <a:pt x="104597" y="288442"/>
                </a:lnTo>
                <a:lnTo>
                  <a:pt x="93281" y="190906"/>
                </a:lnTo>
                <a:lnTo>
                  <a:pt x="90881" y="189052"/>
                </a:lnTo>
                <a:close/>
              </a:path>
              <a:path w="240664" h="374015">
                <a:moveTo>
                  <a:pt x="122948" y="189293"/>
                </a:moveTo>
                <a:lnTo>
                  <a:pt x="117640" y="189293"/>
                </a:lnTo>
                <a:lnTo>
                  <a:pt x="115493" y="191439"/>
                </a:lnTo>
                <a:lnTo>
                  <a:pt x="115493" y="288442"/>
                </a:lnTo>
                <a:lnTo>
                  <a:pt x="125094" y="288442"/>
                </a:lnTo>
                <a:lnTo>
                  <a:pt x="125094" y="191439"/>
                </a:lnTo>
                <a:lnTo>
                  <a:pt x="122948" y="189293"/>
                </a:lnTo>
                <a:close/>
              </a:path>
              <a:path w="240664" h="374015">
                <a:moveTo>
                  <a:pt x="149682" y="189064"/>
                </a:moveTo>
                <a:lnTo>
                  <a:pt x="147319" y="190906"/>
                </a:lnTo>
                <a:lnTo>
                  <a:pt x="135991" y="288442"/>
                </a:lnTo>
                <a:lnTo>
                  <a:pt x="145656" y="288442"/>
                </a:lnTo>
                <a:lnTo>
                  <a:pt x="156857" y="192011"/>
                </a:lnTo>
                <a:lnTo>
                  <a:pt x="154978" y="189623"/>
                </a:lnTo>
                <a:lnTo>
                  <a:pt x="152336" y="189318"/>
                </a:lnTo>
                <a:lnTo>
                  <a:pt x="149682" y="189064"/>
                </a:lnTo>
                <a:close/>
              </a:path>
              <a:path w="240664" h="374015">
                <a:moveTo>
                  <a:pt x="182181" y="188823"/>
                </a:moveTo>
                <a:lnTo>
                  <a:pt x="179590" y="190411"/>
                </a:lnTo>
                <a:lnTo>
                  <a:pt x="156438" y="288442"/>
                </a:lnTo>
                <a:lnTo>
                  <a:pt x="166306" y="288442"/>
                </a:lnTo>
                <a:lnTo>
                  <a:pt x="188328" y="195198"/>
                </a:lnTo>
                <a:lnTo>
                  <a:pt x="188950" y="192620"/>
                </a:lnTo>
                <a:lnTo>
                  <a:pt x="187350" y="190030"/>
                </a:lnTo>
                <a:lnTo>
                  <a:pt x="182181" y="188823"/>
                </a:lnTo>
                <a:close/>
              </a:path>
              <a:path w="240664" h="374015">
                <a:moveTo>
                  <a:pt x="167273" y="9601"/>
                </a:moveTo>
                <a:lnTo>
                  <a:pt x="120294" y="9601"/>
                </a:lnTo>
                <a:lnTo>
                  <a:pt x="163339" y="18313"/>
                </a:lnTo>
                <a:lnTo>
                  <a:pt x="198529" y="42059"/>
                </a:lnTo>
                <a:lnTo>
                  <a:pt x="222275" y="77248"/>
                </a:lnTo>
                <a:lnTo>
                  <a:pt x="230987" y="120294"/>
                </a:lnTo>
                <a:lnTo>
                  <a:pt x="230539" y="130175"/>
                </a:lnTo>
                <a:lnTo>
                  <a:pt x="229211" y="139895"/>
                </a:lnTo>
                <a:lnTo>
                  <a:pt x="227028" y="149431"/>
                </a:lnTo>
                <a:lnTo>
                  <a:pt x="224015" y="158762"/>
                </a:lnTo>
                <a:lnTo>
                  <a:pt x="91922" y="158762"/>
                </a:lnTo>
                <a:lnTo>
                  <a:pt x="89776" y="160908"/>
                </a:lnTo>
                <a:lnTo>
                  <a:pt x="89776" y="166217"/>
                </a:lnTo>
                <a:lnTo>
                  <a:pt x="91922" y="168363"/>
                </a:lnTo>
                <a:lnTo>
                  <a:pt x="220548" y="168363"/>
                </a:lnTo>
                <a:lnTo>
                  <a:pt x="176847" y="288442"/>
                </a:lnTo>
                <a:lnTo>
                  <a:pt x="187065" y="288442"/>
                </a:lnTo>
                <a:lnTo>
                  <a:pt x="231936" y="165176"/>
                </a:lnTo>
                <a:lnTo>
                  <a:pt x="235704" y="154314"/>
                </a:lnTo>
                <a:lnTo>
                  <a:pt x="238417" y="143190"/>
                </a:lnTo>
                <a:lnTo>
                  <a:pt x="240051" y="131848"/>
                </a:lnTo>
                <a:lnTo>
                  <a:pt x="240601" y="120294"/>
                </a:lnTo>
                <a:lnTo>
                  <a:pt x="231131" y="73514"/>
                </a:lnTo>
                <a:lnTo>
                  <a:pt x="205322" y="35272"/>
                </a:lnTo>
                <a:lnTo>
                  <a:pt x="167273" y="9601"/>
                </a:lnTo>
                <a:close/>
              </a:path>
            </a:pathLst>
          </a:custGeom>
          <a:solidFill>
            <a:srgbClr val="FFFFFF"/>
          </a:solidFill>
        </p:spPr>
        <p:txBody>
          <a:bodyPr wrap="square" lIns="0" tIns="0" rIns="0" bIns="0" rtlCol="0"/>
          <a:lstStyle/>
          <a:p>
            <a:endParaRPr sz="1227"/>
          </a:p>
        </p:txBody>
      </p:sp>
      <p:sp>
        <p:nvSpPr>
          <p:cNvPr id="20" name="object 20"/>
          <p:cNvSpPr txBox="1"/>
          <p:nvPr/>
        </p:nvSpPr>
        <p:spPr>
          <a:xfrm>
            <a:off x="6807405" y="6101829"/>
            <a:ext cx="1575089" cy="145063"/>
          </a:xfrm>
          <a:prstGeom prst="rect">
            <a:avLst/>
          </a:prstGeom>
        </p:spPr>
        <p:txBody>
          <a:bodyPr vert="horz" wrap="square" lIns="0" tIns="8659" rIns="0" bIns="0" rtlCol="0">
            <a:spAutoFit/>
          </a:bodyPr>
          <a:lstStyle/>
          <a:p>
            <a:pPr marL="516501">
              <a:spcBef>
                <a:spcPts val="68"/>
              </a:spcBef>
            </a:pPr>
            <a:r>
              <a:rPr sz="886" b="1" spc="-24" dirty="0">
                <a:solidFill>
                  <a:srgbClr val="FFFFFF"/>
                </a:solidFill>
                <a:latin typeface="Arial"/>
                <a:cs typeface="Arial"/>
              </a:rPr>
              <a:t>Instructor </a:t>
            </a:r>
            <a:r>
              <a:rPr sz="886" b="1" spc="-10" dirty="0">
                <a:solidFill>
                  <a:srgbClr val="FFFFFF"/>
                </a:solidFill>
                <a:latin typeface="Arial"/>
                <a:cs typeface="Arial"/>
              </a:rPr>
              <a:t>Note</a:t>
            </a:r>
            <a:r>
              <a:rPr sz="886" b="1" spc="-136" dirty="0">
                <a:solidFill>
                  <a:srgbClr val="FFFFFF"/>
                </a:solidFill>
                <a:latin typeface="Arial"/>
                <a:cs typeface="Arial"/>
              </a:rPr>
              <a:t> </a:t>
            </a:r>
            <a:r>
              <a:rPr sz="886" b="1" spc="-89" dirty="0">
                <a:solidFill>
                  <a:srgbClr val="FFFFFF"/>
                </a:solidFill>
                <a:latin typeface="Arial"/>
                <a:cs typeface="Arial"/>
              </a:rPr>
              <a:t>19</a:t>
            </a:r>
            <a:endParaRPr sz="886">
              <a:latin typeface="Arial"/>
              <a:cs typeface="Arial"/>
            </a:endParaRPr>
          </a:p>
        </p:txBody>
      </p:sp>
    </p:spTree>
    <p:custDataLst>
      <p:tags r:id="rId1"/>
    </p:custDataLst>
    <p:extLst>
      <p:ext uri="{BB962C8B-B14F-4D97-AF65-F5344CB8AC3E}">
        <p14:creationId xmlns:p14="http://schemas.microsoft.com/office/powerpoint/2010/main" val="3168449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rPr>
              <a:t>Question for group discussion:</a:t>
            </a:r>
          </a:p>
        </p:txBody>
      </p:sp>
      <p:pic>
        <p:nvPicPr>
          <p:cNvPr id="7" name="Picture Placeholder 6">
            <a:extLst>
              <a:ext uri="{FF2B5EF4-FFF2-40B4-BE49-F238E27FC236}">
                <a16:creationId xmlns:a16="http://schemas.microsoft.com/office/drawing/2014/main" id="{793CD49C-AFAB-F84E-AFD5-47F3AA8482C8}"/>
              </a:ext>
            </a:extLst>
          </p:cNvPr>
          <p:cNvPicPr>
            <a:picLocks noGrp="1" noChangeAspect="1"/>
          </p:cNvPicPr>
          <p:nvPr>
            <p:ph type="pic" sz="quarter" idx="11"/>
          </p:nvPr>
        </p:nvPicPr>
        <p:blipFill>
          <a:blip r:embed="rId4" cstate="email">
            <a:extLst>
              <a:ext uri="{28A0092B-C50C-407E-A947-70E740481C1C}">
                <a14:useLocalDpi xmlns:a14="http://schemas.microsoft.com/office/drawing/2010/main"/>
              </a:ext>
            </a:extLst>
          </a:blip>
          <a:srcRect/>
          <a:stretch>
            <a:fillRect/>
          </a:stretch>
        </p:blipFill>
        <p:spPr>
          <a:xfrm>
            <a:off x="-216" y="2913833"/>
            <a:ext cx="12192431" cy="3970678"/>
          </a:xfrm>
        </p:spPr>
      </p:pic>
      <p:pic>
        <p:nvPicPr>
          <p:cNvPr id="6" name="Picture Placeholder 5"/>
          <p:cNvPicPr>
            <a:picLocks noGrp="1" noChangeAspect="1"/>
          </p:cNvPicPr>
          <p:nvPr>
            <p:ph type="pic" sz="quarter" idx="12"/>
          </p:nvPr>
        </p:nvPicPr>
        <p:blipFill>
          <a:blip r:embed="rId5" cstate="email">
            <a:extLst>
              <a:ext uri="{28A0092B-C50C-407E-A947-70E740481C1C}">
                <a14:useLocalDpi xmlns:a14="http://schemas.microsoft.com/office/drawing/2010/main"/>
              </a:ext>
            </a:extLst>
          </a:blip>
          <a:srcRect l="251" r="251"/>
          <a:stretch>
            <a:fillRect/>
          </a:stretch>
        </p:blipFill>
        <p:spPr/>
      </p:pic>
      <p:sp>
        <p:nvSpPr>
          <p:cNvPr id="5" name="Text Placeholder 4"/>
          <p:cNvSpPr>
            <a:spLocks noGrp="1"/>
          </p:cNvSpPr>
          <p:nvPr>
            <p:ph type="body" sz="quarter" idx="13"/>
          </p:nvPr>
        </p:nvSpPr>
        <p:spPr>
          <a:xfrm>
            <a:off x="1667667" y="1926261"/>
            <a:ext cx="8856663" cy="1957387"/>
          </a:xfrm>
        </p:spPr>
        <p:txBody>
          <a:bodyPr>
            <a:normAutofit/>
          </a:bodyPr>
          <a:lstStyle/>
          <a:p>
            <a:pPr marL="0" indent="0">
              <a:buNone/>
            </a:pPr>
            <a:r>
              <a:rPr lang="en-US" sz="2800" dirty="0">
                <a:latin typeface="Arial" panose="020B0604020202020204" pitchFamily="34" charset="0"/>
              </a:rPr>
              <a:t>How do we create an environment of inclusion in our teams? </a:t>
            </a:r>
          </a:p>
        </p:txBody>
      </p:sp>
    </p:spTree>
    <p:custDataLst>
      <p:tags r:id="rId1"/>
    </p:custDataLst>
    <p:extLst>
      <p:ext uri="{BB962C8B-B14F-4D97-AF65-F5344CB8AC3E}">
        <p14:creationId xmlns:p14="http://schemas.microsoft.com/office/powerpoint/2010/main" val="1861014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11" name="Picture 4" descr="https://lh4.googleusercontent.com/ovVqNlCbckC3GuX_j8hN1LWADSyNlmo4xdkmlhoNkYRx4o2bNHv-fy_WlYAvl61JD3psvLt-MaJ7RQVFJvLrKnR9PKnLU53QmXGjQwI9-FaJj5aw9IfmntnMF3Jh24S8UsmisGk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08684" y="784757"/>
            <a:ext cx="1371600" cy="1371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12506" y="784757"/>
            <a:ext cx="3331081" cy="1384995"/>
          </a:xfrm>
          <a:prstGeom prst="rect">
            <a:avLst/>
          </a:prstGeom>
          <a:noFill/>
        </p:spPr>
        <p:txBody>
          <a:bodyPr wrap="square" rtlCol="0">
            <a:spAutoFit/>
          </a:bodyPr>
          <a:lstStyle/>
          <a:p>
            <a:pPr algn="ctr"/>
            <a:r>
              <a:rPr lang="en-US" sz="2800" dirty="0">
                <a:latin typeface="Arial" panose="020B0604020202020204" pitchFamily="34" charset="0"/>
              </a:rPr>
              <a:t>Embracing Collaboration </a:t>
            </a:r>
          </a:p>
          <a:p>
            <a:pPr algn="ctr"/>
            <a:r>
              <a:rPr lang="en-US" sz="2800" dirty="0">
                <a:latin typeface="Arial" panose="020B0604020202020204" pitchFamily="34" charset="0"/>
              </a:rPr>
              <a:t>Across Difference</a:t>
            </a:r>
          </a:p>
        </p:txBody>
      </p:sp>
      <p:sp>
        <p:nvSpPr>
          <p:cNvPr id="15" name="TextBox 14"/>
          <p:cNvSpPr txBox="1"/>
          <p:nvPr/>
        </p:nvSpPr>
        <p:spPr>
          <a:xfrm>
            <a:off x="2612506" y="2720695"/>
            <a:ext cx="3331081" cy="1384995"/>
          </a:xfrm>
          <a:prstGeom prst="rect">
            <a:avLst/>
          </a:prstGeom>
          <a:noFill/>
        </p:spPr>
        <p:txBody>
          <a:bodyPr wrap="square" rtlCol="0">
            <a:spAutoFit/>
          </a:bodyPr>
          <a:lstStyle/>
          <a:p>
            <a:pPr algn="ctr"/>
            <a:r>
              <a:rPr lang="en-US" sz="2800" dirty="0">
                <a:latin typeface="Arial" panose="020B0604020202020204" pitchFamily="34" charset="0"/>
              </a:rPr>
              <a:t>Attending to Environmental Factors</a:t>
            </a:r>
          </a:p>
        </p:txBody>
      </p:sp>
      <p:sp>
        <p:nvSpPr>
          <p:cNvPr id="16" name="TextBox 15"/>
          <p:cNvSpPr txBox="1"/>
          <p:nvPr/>
        </p:nvSpPr>
        <p:spPr>
          <a:xfrm>
            <a:off x="2612506" y="4656633"/>
            <a:ext cx="3331081" cy="1815882"/>
          </a:xfrm>
          <a:prstGeom prst="rect">
            <a:avLst/>
          </a:prstGeom>
          <a:noFill/>
        </p:spPr>
        <p:txBody>
          <a:bodyPr wrap="square" rtlCol="0">
            <a:spAutoFit/>
          </a:bodyPr>
          <a:lstStyle/>
          <a:p>
            <a:pPr algn="ctr"/>
            <a:r>
              <a:rPr lang="en-US" sz="2800" dirty="0">
                <a:latin typeface="Arial" panose="020B0604020202020204" pitchFamily="34" charset="0"/>
              </a:rPr>
              <a:t>Redressing Historical &amp; Contemporary Inequities</a:t>
            </a:r>
          </a:p>
        </p:txBody>
      </p:sp>
      <p:sp>
        <p:nvSpPr>
          <p:cNvPr id="17" name="TextBox 16"/>
          <p:cNvSpPr txBox="1"/>
          <p:nvPr/>
        </p:nvSpPr>
        <p:spPr>
          <a:xfrm>
            <a:off x="8046769" y="784757"/>
            <a:ext cx="3331081" cy="1384995"/>
          </a:xfrm>
          <a:prstGeom prst="rect">
            <a:avLst/>
          </a:prstGeom>
          <a:noFill/>
        </p:spPr>
        <p:txBody>
          <a:bodyPr wrap="square" rtlCol="0">
            <a:spAutoFit/>
          </a:bodyPr>
          <a:lstStyle/>
          <a:p>
            <a:pPr algn="ctr"/>
            <a:r>
              <a:rPr lang="en-US" sz="2800" dirty="0">
                <a:latin typeface="Arial" panose="020B0604020202020204" pitchFamily="34" charset="0"/>
              </a:rPr>
              <a:t>Practicing</a:t>
            </a:r>
          </a:p>
          <a:p>
            <a:pPr algn="ctr"/>
            <a:r>
              <a:rPr lang="en-US" sz="2800" dirty="0">
                <a:latin typeface="Arial" panose="020B0604020202020204" pitchFamily="34" charset="0"/>
              </a:rPr>
              <a:t>Cultural </a:t>
            </a:r>
          </a:p>
          <a:p>
            <a:pPr algn="ctr"/>
            <a:r>
              <a:rPr lang="en-US" sz="2800" dirty="0">
                <a:latin typeface="Arial" panose="020B0604020202020204" pitchFamily="34" charset="0"/>
              </a:rPr>
              <a:t>Humility </a:t>
            </a:r>
          </a:p>
        </p:txBody>
      </p:sp>
      <p:sp>
        <p:nvSpPr>
          <p:cNvPr id="18" name="TextBox 17"/>
          <p:cNvSpPr txBox="1"/>
          <p:nvPr/>
        </p:nvSpPr>
        <p:spPr>
          <a:xfrm>
            <a:off x="8046769" y="2720695"/>
            <a:ext cx="3331081" cy="1384995"/>
          </a:xfrm>
          <a:prstGeom prst="rect">
            <a:avLst/>
          </a:prstGeom>
          <a:noFill/>
        </p:spPr>
        <p:txBody>
          <a:bodyPr wrap="square" rtlCol="0">
            <a:spAutoFit/>
          </a:bodyPr>
          <a:lstStyle/>
          <a:p>
            <a:pPr algn="ctr"/>
            <a:r>
              <a:rPr lang="en-US" sz="2800" dirty="0">
                <a:latin typeface="Arial" panose="020B0604020202020204" pitchFamily="34" charset="0"/>
              </a:rPr>
              <a:t>Engaging </a:t>
            </a:r>
          </a:p>
          <a:p>
            <a:pPr algn="ctr"/>
            <a:r>
              <a:rPr lang="en-US" sz="2800" dirty="0">
                <a:latin typeface="Arial" panose="020B0604020202020204" pitchFamily="34" charset="0"/>
              </a:rPr>
              <a:t>the Here </a:t>
            </a:r>
          </a:p>
          <a:p>
            <a:pPr algn="ctr"/>
            <a:r>
              <a:rPr lang="en-US" sz="2800" dirty="0">
                <a:latin typeface="Arial" panose="020B0604020202020204" pitchFamily="34" charset="0"/>
              </a:rPr>
              <a:t>and Now</a:t>
            </a:r>
          </a:p>
        </p:txBody>
      </p:sp>
      <p:sp>
        <p:nvSpPr>
          <p:cNvPr id="19" name="TextBox 18"/>
          <p:cNvSpPr txBox="1"/>
          <p:nvPr/>
        </p:nvSpPr>
        <p:spPr>
          <a:xfrm>
            <a:off x="8046769" y="4656633"/>
            <a:ext cx="3331081" cy="1384995"/>
          </a:xfrm>
          <a:prstGeom prst="rect">
            <a:avLst/>
          </a:prstGeom>
          <a:noFill/>
        </p:spPr>
        <p:txBody>
          <a:bodyPr wrap="square" rtlCol="0">
            <a:spAutoFit/>
          </a:bodyPr>
          <a:lstStyle/>
          <a:p>
            <a:pPr algn="ctr"/>
            <a:r>
              <a:rPr lang="en-US" sz="2800" dirty="0">
                <a:latin typeface="Arial" panose="020B0604020202020204" pitchFamily="34" charset="0"/>
              </a:rPr>
              <a:t>Maintaining </a:t>
            </a:r>
          </a:p>
          <a:p>
            <a:pPr algn="ctr"/>
            <a:r>
              <a:rPr lang="en-US" sz="2800" dirty="0">
                <a:latin typeface="Arial" panose="020B0604020202020204" pitchFamily="34" charset="0"/>
              </a:rPr>
              <a:t>Global Consciousness</a:t>
            </a:r>
          </a:p>
        </p:txBody>
      </p:sp>
      <p:pic>
        <p:nvPicPr>
          <p:cNvPr id="14" name="Picture 2" descr="https://lh5.googleusercontent.com/XtC7g_GuXXGjYVey0A9si6yIr7yxhjYjuqFlKyr5x1xuC4JA2_i14yiDnIT_725SqKdqq8zk7nkWMVxPAbYI0sy8vIXndf7DipB8SoCUi9KUPfDki7DfjLJH9jHqGIFW3o6If_ND"/>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8729" y="782801"/>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8" descr="https://lh4.googleusercontent.com/gQT2jFKjgljRuZ0o-li9mAf3cQ41_r33s2wUJtjtQ-hK2JCAyeNTDPd6LQ7lbILYBMvs45FfjjhW17f2KghrHC_8kmvoG0iKLxZF3M3V0hyEa_mvI4VYayTO1NoHqX8soG-Mmv1Z"/>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68729" y="2718165"/>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6" descr="https://lh5.googleusercontent.com/BwcFgq8AC8Nrq-3Cd56xb7OpXxo2FvCvuM-YDReAKzrjj__Qq1Auyl0Ny1Jm6ZqhygT_k8HnkHpZda9MLvn_Va0yLbnTawr3Z9VFrG0-NP76PqX3yfNEN0mPB5xBizAUkMCdwCEo"/>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608684" y="2718165"/>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https://lh3.googleusercontent.com/lDy3CkEjF9EV4m9NiiHaXoNABHnUJDkZ7WEGR7-hlHMEzjRkmUqJuGfABaB9x2MLivoHq5vWjCor-CYAoLATo9ORNv5LlPNNBq5MF9FOLienvX3kGd4cC8EHfSup94Pm98bN2R7s"/>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168729" y="4653529"/>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https://lh5.googleusercontent.com/YYhTbkeEXRxWamx9gR509eFywmncUKCOSKMjhabrSFkKDIpG_1zuwPn_a8hSuLobMkpjuUwmAbb6eN1AKLyYWO2Y1ugUpNACBS1Ys4IvceqUsLmigb7RbvbfB8hkxRibu1MM9rlW"/>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608684" y="4651573"/>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00833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7052490" y="2121763"/>
            <a:ext cx="4071230" cy="3497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bject 10"/>
          <p:cNvSpPr txBox="1"/>
          <p:nvPr/>
        </p:nvSpPr>
        <p:spPr>
          <a:xfrm>
            <a:off x="737172" y="1521909"/>
            <a:ext cx="5427270" cy="5064936"/>
          </a:xfrm>
          <a:prstGeom prst="rect">
            <a:avLst/>
          </a:prstGeom>
        </p:spPr>
        <p:txBody>
          <a:bodyPr vert="horz" wrap="square" lIns="0" tIns="108672" rIns="0" bIns="0" rtlCol="0">
            <a:spAutoFit/>
          </a:bodyPr>
          <a:lstStyle/>
          <a:p>
            <a:pPr marL="8659">
              <a:spcBef>
                <a:spcPts val="856"/>
              </a:spcBef>
            </a:pPr>
            <a:r>
              <a:rPr sz="2400" b="1" spc="-109" dirty="0">
                <a:solidFill>
                  <a:srgbClr val="DC4405"/>
                </a:solidFill>
                <a:latin typeface="Arial" panose="020B0604020202020204" pitchFamily="34" charset="0"/>
                <a:cs typeface="Arial"/>
              </a:rPr>
              <a:t>Check </a:t>
            </a:r>
            <a:r>
              <a:rPr sz="2400" b="1" spc="-136" dirty="0">
                <a:solidFill>
                  <a:srgbClr val="DC4405"/>
                </a:solidFill>
                <a:latin typeface="Arial" panose="020B0604020202020204" pitchFamily="34" charset="0"/>
                <a:cs typeface="Arial"/>
              </a:rPr>
              <a:t>Your</a:t>
            </a:r>
            <a:r>
              <a:rPr sz="2400" b="1" spc="-51" dirty="0">
                <a:solidFill>
                  <a:srgbClr val="DC4405"/>
                </a:solidFill>
                <a:latin typeface="Arial" panose="020B0604020202020204" pitchFamily="34" charset="0"/>
                <a:cs typeface="Arial"/>
              </a:rPr>
              <a:t> </a:t>
            </a:r>
            <a:r>
              <a:rPr sz="2400" b="1" spc="-112" dirty="0">
                <a:solidFill>
                  <a:srgbClr val="DC4405"/>
                </a:solidFill>
                <a:latin typeface="Arial" panose="020B0604020202020204" pitchFamily="34" charset="0"/>
                <a:cs typeface="Arial"/>
              </a:rPr>
              <a:t>Knowledge</a:t>
            </a:r>
            <a:endParaRPr sz="2400" dirty="0">
              <a:solidFill>
                <a:srgbClr val="DC4405"/>
              </a:solidFill>
              <a:latin typeface="Arial" panose="020B0604020202020204" pitchFamily="34" charset="0"/>
              <a:cs typeface="Arial"/>
            </a:endParaRPr>
          </a:p>
          <a:p>
            <a:pPr marL="182702" marR="58447" indent="-155859">
              <a:lnSpc>
                <a:spcPct val="125000"/>
              </a:lnSpc>
              <a:spcBef>
                <a:spcPts val="375"/>
              </a:spcBef>
              <a:buClr>
                <a:srgbClr val="231F20"/>
              </a:buClr>
              <a:buFont typeface="Arial"/>
              <a:buAutoNum type="arabicPeriod"/>
              <a:tabLst>
                <a:tab pos="209544" algn="l"/>
                <a:tab pos="209977" algn="l"/>
              </a:tabLst>
            </a:pPr>
            <a:r>
              <a:rPr lang="en-US" dirty="0">
                <a:latin typeface="Arial" panose="020B0604020202020204" pitchFamily="34" charset="0"/>
              </a:rPr>
              <a:t> </a:t>
            </a:r>
            <a:r>
              <a:rPr spc="-10" dirty="0" smtClean="0">
                <a:solidFill>
                  <a:srgbClr val="231F20"/>
                </a:solidFill>
                <a:latin typeface="Arial" panose="020B0604020202020204" pitchFamily="34" charset="0"/>
                <a:cs typeface="Arial"/>
              </a:rPr>
              <a:t>In</a:t>
            </a:r>
            <a:r>
              <a:rPr spc="-95" dirty="0" smtClean="0">
                <a:solidFill>
                  <a:srgbClr val="231F20"/>
                </a:solidFill>
                <a:latin typeface="Arial" panose="020B0604020202020204" pitchFamily="34" charset="0"/>
                <a:cs typeface="Arial"/>
              </a:rPr>
              <a:t> </a:t>
            </a:r>
            <a:r>
              <a:rPr spc="-51" dirty="0">
                <a:solidFill>
                  <a:srgbClr val="231F20"/>
                </a:solidFill>
                <a:latin typeface="Arial" panose="020B0604020202020204" pitchFamily="34" charset="0"/>
                <a:cs typeface="Arial"/>
              </a:rPr>
              <a:t>diverse</a:t>
            </a:r>
            <a:r>
              <a:rPr spc="-92" dirty="0">
                <a:solidFill>
                  <a:srgbClr val="231F20"/>
                </a:solidFill>
                <a:latin typeface="Arial" panose="020B0604020202020204" pitchFamily="34" charset="0"/>
                <a:cs typeface="Arial"/>
              </a:rPr>
              <a:t> </a:t>
            </a:r>
            <a:r>
              <a:rPr spc="-44" dirty="0">
                <a:solidFill>
                  <a:srgbClr val="231F20"/>
                </a:solidFill>
                <a:latin typeface="Arial" panose="020B0604020202020204" pitchFamily="34" charset="0"/>
                <a:cs typeface="Arial"/>
              </a:rPr>
              <a:t>teams,</a:t>
            </a:r>
            <a:r>
              <a:rPr spc="-92" dirty="0">
                <a:solidFill>
                  <a:srgbClr val="231F20"/>
                </a:solidFill>
                <a:latin typeface="Arial" panose="020B0604020202020204" pitchFamily="34" charset="0"/>
                <a:cs typeface="Arial"/>
              </a:rPr>
              <a:t> </a:t>
            </a:r>
            <a:r>
              <a:rPr spc="-51" dirty="0">
                <a:solidFill>
                  <a:srgbClr val="231F20"/>
                </a:solidFill>
                <a:latin typeface="Arial" panose="020B0604020202020204" pitchFamily="34" charset="0"/>
                <a:cs typeface="Arial"/>
              </a:rPr>
              <a:t>why</a:t>
            </a:r>
            <a:r>
              <a:rPr spc="-92" dirty="0">
                <a:solidFill>
                  <a:srgbClr val="231F20"/>
                </a:solidFill>
                <a:latin typeface="Arial" panose="020B0604020202020204" pitchFamily="34" charset="0"/>
                <a:cs typeface="Arial"/>
              </a:rPr>
              <a:t> </a:t>
            </a:r>
            <a:r>
              <a:rPr spc="-75" dirty="0">
                <a:solidFill>
                  <a:srgbClr val="231F20"/>
                </a:solidFill>
                <a:latin typeface="Arial" panose="020B0604020202020204" pitchFamily="34" charset="0"/>
                <a:cs typeface="Arial"/>
              </a:rPr>
              <a:t>is</a:t>
            </a:r>
            <a:r>
              <a:rPr spc="-92" dirty="0">
                <a:solidFill>
                  <a:srgbClr val="231F20"/>
                </a:solidFill>
                <a:latin typeface="Arial" panose="020B0604020202020204" pitchFamily="34" charset="0"/>
                <a:cs typeface="Arial"/>
              </a:rPr>
              <a:t> </a:t>
            </a:r>
            <a:r>
              <a:rPr spc="27" dirty="0">
                <a:solidFill>
                  <a:srgbClr val="231F20"/>
                </a:solidFill>
                <a:latin typeface="Arial" panose="020B0604020202020204" pitchFamily="34" charset="0"/>
                <a:cs typeface="Arial"/>
              </a:rPr>
              <a:t>it</a:t>
            </a:r>
            <a:r>
              <a:rPr spc="-92" dirty="0">
                <a:solidFill>
                  <a:srgbClr val="231F20"/>
                </a:solidFill>
                <a:latin typeface="Arial" panose="020B0604020202020204" pitchFamily="34" charset="0"/>
                <a:cs typeface="Arial"/>
              </a:rPr>
              <a:t> </a:t>
            </a:r>
            <a:r>
              <a:rPr spc="-20" dirty="0">
                <a:solidFill>
                  <a:srgbClr val="231F20"/>
                </a:solidFill>
                <a:latin typeface="Arial" panose="020B0604020202020204" pitchFamily="34" charset="0"/>
                <a:cs typeface="Arial"/>
              </a:rPr>
              <a:t>important</a:t>
            </a:r>
            <a:r>
              <a:rPr spc="-92" dirty="0">
                <a:solidFill>
                  <a:srgbClr val="231F20"/>
                </a:solidFill>
                <a:latin typeface="Arial" panose="020B0604020202020204" pitchFamily="34" charset="0"/>
                <a:cs typeface="Arial"/>
              </a:rPr>
              <a:t> </a:t>
            </a:r>
            <a:r>
              <a:rPr spc="-7" dirty="0">
                <a:solidFill>
                  <a:srgbClr val="231F20"/>
                </a:solidFill>
                <a:latin typeface="Arial" panose="020B0604020202020204" pitchFamily="34" charset="0"/>
                <a:cs typeface="Arial"/>
              </a:rPr>
              <a:t>to</a:t>
            </a:r>
            <a:r>
              <a:rPr spc="-92" dirty="0">
                <a:solidFill>
                  <a:srgbClr val="231F20"/>
                </a:solidFill>
                <a:latin typeface="Arial" panose="020B0604020202020204" pitchFamily="34" charset="0"/>
                <a:cs typeface="Arial"/>
              </a:rPr>
              <a:t> </a:t>
            </a:r>
            <a:r>
              <a:rPr spc="-27" dirty="0">
                <a:solidFill>
                  <a:srgbClr val="231F20"/>
                </a:solidFill>
                <a:latin typeface="Arial" panose="020B0604020202020204" pitchFamily="34" charset="0"/>
                <a:cs typeface="Arial"/>
              </a:rPr>
              <a:t>take</a:t>
            </a:r>
            <a:r>
              <a:rPr spc="-92" dirty="0">
                <a:solidFill>
                  <a:srgbClr val="231F20"/>
                </a:solidFill>
                <a:latin typeface="Arial" panose="020B0604020202020204" pitchFamily="34" charset="0"/>
                <a:cs typeface="Arial"/>
              </a:rPr>
              <a:t> </a:t>
            </a:r>
            <a:r>
              <a:rPr spc="-37" dirty="0">
                <a:solidFill>
                  <a:srgbClr val="231F20"/>
                </a:solidFill>
                <a:latin typeface="Arial" panose="020B0604020202020204" pitchFamily="34" charset="0"/>
                <a:cs typeface="Arial"/>
              </a:rPr>
              <a:t>notice</a:t>
            </a:r>
            <a:r>
              <a:rPr spc="-92" dirty="0">
                <a:solidFill>
                  <a:srgbClr val="231F20"/>
                </a:solidFill>
                <a:latin typeface="Arial" panose="020B0604020202020204" pitchFamily="34" charset="0"/>
                <a:cs typeface="Arial"/>
              </a:rPr>
              <a:t> </a:t>
            </a:r>
            <a:r>
              <a:rPr spc="-20" dirty="0">
                <a:solidFill>
                  <a:srgbClr val="231F20"/>
                </a:solidFill>
                <a:latin typeface="Arial" panose="020B0604020202020204" pitchFamily="34" charset="0"/>
                <a:cs typeface="Arial"/>
              </a:rPr>
              <a:t>of  </a:t>
            </a:r>
            <a:r>
              <a:rPr spc="-27" dirty="0">
                <a:solidFill>
                  <a:srgbClr val="231F20"/>
                </a:solidFill>
                <a:latin typeface="Arial" panose="020B0604020202020204" pitchFamily="34" charset="0"/>
                <a:cs typeface="Arial"/>
              </a:rPr>
              <a:t>(evaluate) </a:t>
            </a:r>
            <a:r>
              <a:rPr spc="-31" dirty="0">
                <a:solidFill>
                  <a:srgbClr val="231F20"/>
                </a:solidFill>
                <a:latin typeface="Arial" panose="020B0604020202020204" pitchFamily="34" charset="0"/>
                <a:cs typeface="Arial"/>
              </a:rPr>
              <a:t>cultural</a:t>
            </a:r>
            <a:r>
              <a:rPr spc="-160" dirty="0">
                <a:solidFill>
                  <a:srgbClr val="231F20"/>
                </a:solidFill>
                <a:latin typeface="Arial" panose="020B0604020202020204" pitchFamily="34" charset="0"/>
                <a:cs typeface="Arial"/>
              </a:rPr>
              <a:t> </a:t>
            </a:r>
            <a:r>
              <a:rPr spc="-65" dirty="0">
                <a:solidFill>
                  <a:srgbClr val="231F20"/>
                </a:solidFill>
                <a:latin typeface="Arial" panose="020B0604020202020204" pitchFamily="34" charset="0"/>
                <a:cs typeface="Arial"/>
              </a:rPr>
              <a:t>differences?</a:t>
            </a:r>
            <a:endParaRPr dirty="0">
              <a:latin typeface="Arial" panose="020B0604020202020204" pitchFamily="34" charset="0"/>
              <a:cs typeface="Arial"/>
            </a:endParaRPr>
          </a:p>
          <a:p>
            <a:pPr marL="26842">
              <a:spcBef>
                <a:spcPts val="1098"/>
              </a:spcBef>
            </a:pPr>
            <a:r>
              <a:rPr spc="-95" dirty="0">
                <a:solidFill>
                  <a:srgbClr val="231F20"/>
                </a:solidFill>
                <a:latin typeface="Kievit Offc Medium" panose="020B0604030101020102" pitchFamily="34" charset="0"/>
                <a:cs typeface="Arial"/>
              </a:rPr>
              <a:t>TRUE </a:t>
            </a:r>
            <a:r>
              <a:rPr spc="-61" dirty="0">
                <a:solidFill>
                  <a:srgbClr val="231F20"/>
                </a:solidFill>
                <a:latin typeface="Kievit Offc Medium" panose="020B0604030101020102" pitchFamily="34" charset="0"/>
                <a:cs typeface="Arial"/>
              </a:rPr>
              <a:t>OR </a:t>
            </a:r>
            <a:r>
              <a:rPr spc="-130" dirty="0">
                <a:solidFill>
                  <a:srgbClr val="231F20"/>
                </a:solidFill>
                <a:latin typeface="Kievit Offc Medium" panose="020B0604030101020102" pitchFamily="34" charset="0"/>
                <a:cs typeface="Arial"/>
              </a:rPr>
              <a:t>FALSE </a:t>
            </a:r>
            <a:r>
              <a:rPr spc="-31" dirty="0">
                <a:solidFill>
                  <a:srgbClr val="231F20"/>
                </a:solidFill>
                <a:latin typeface="Kievit Offc Medium" panose="020B0604030101020102" pitchFamily="34" charset="0"/>
                <a:cs typeface="Arial"/>
              </a:rPr>
              <a:t>(T </a:t>
            </a:r>
            <a:r>
              <a:rPr spc="-34" dirty="0">
                <a:solidFill>
                  <a:srgbClr val="231F20"/>
                </a:solidFill>
                <a:latin typeface="Kievit Offc Medium" panose="020B0604030101020102" pitchFamily="34" charset="0"/>
                <a:cs typeface="Arial"/>
              </a:rPr>
              <a:t>or</a:t>
            </a:r>
            <a:r>
              <a:rPr spc="-147" dirty="0">
                <a:solidFill>
                  <a:srgbClr val="231F20"/>
                </a:solidFill>
                <a:latin typeface="Kievit Offc Medium" panose="020B0604030101020102" pitchFamily="34" charset="0"/>
                <a:cs typeface="Arial"/>
              </a:rPr>
              <a:t> </a:t>
            </a:r>
            <a:r>
              <a:rPr spc="-48" dirty="0">
                <a:solidFill>
                  <a:srgbClr val="231F20"/>
                </a:solidFill>
                <a:latin typeface="Kievit Offc Medium" panose="020B0604030101020102" pitchFamily="34" charset="0"/>
                <a:cs typeface="Arial"/>
              </a:rPr>
              <a:t>F)</a:t>
            </a:r>
            <a:endParaRPr dirty="0">
              <a:latin typeface="Kievit Offc Medium" panose="020B0604030101020102" pitchFamily="34" charset="0"/>
              <a:cs typeface="Arial"/>
            </a:endParaRPr>
          </a:p>
          <a:p>
            <a:pPr marL="182702" marR="3464" indent="-155859">
              <a:lnSpc>
                <a:spcPct val="125000"/>
              </a:lnSpc>
              <a:spcBef>
                <a:spcPts val="774"/>
              </a:spcBef>
              <a:buAutoNum type="arabicPeriod" startAt="2"/>
              <a:tabLst>
                <a:tab pos="183135" algn="l"/>
              </a:tabLst>
            </a:pPr>
            <a:r>
              <a:rPr lang="en-US" spc="-61" dirty="0" smtClean="0">
                <a:solidFill>
                  <a:srgbClr val="231F20"/>
                </a:solidFill>
                <a:latin typeface="Arial" panose="020B0604020202020204" pitchFamily="34" charset="0"/>
                <a:cs typeface="Arial"/>
              </a:rPr>
              <a:t> </a:t>
            </a:r>
            <a:r>
              <a:rPr spc="-61" dirty="0" smtClean="0">
                <a:solidFill>
                  <a:srgbClr val="231F20"/>
                </a:solidFill>
                <a:latin typeface="Arial" panose="020B0604020202020204" pitchFamily="34" charset="0"/>
                <a:cs typeface="Arial"/>
              </a:rPr>
              <a:t>The</a:t>
            </a:r>
            <a:r>
              <a:rPr spc="-92" dirty="0" smtClean="0">
                <a:solidFill>
                  <a:srgbClr val="231F20"/>
                </a:solidFill>
                <a:latin typeface="Arial" panose="020B0604020202020204" pitchFamily="34" charset="0"/>
                <a:cs typeface="Arial"/>
              </a:rPr>
              <a:t> </a:t>
            </a:r>
            <a:r>
              <a:rPr spc="-51" dirty="0">
                <a:solidFill>
                  <a:srgbClr val="231F20"/>
                </a:solidFill>
                <a:latin typeface="Arial" panose="020B0604020202020204" pitchFamily="34" charset="0"/>
                <a:cs typeface="Arial"/>
              </a:rPr>
              <a:t>best</a:t>
            </a:r>
            <a:r>
              <a:rPr spc="-89" dirty="0">
                <a:solidFill>
                  <a:srgbClr val="231F20"/>
                </a:solidFill>
                <a:latin typeface="Arial" panose="020B0604020202020204" pitchFamily="34" charset="0"/>
                <a:cs typeface="Arial"/>
              </a:rPr>
              <a:t> </a:t>
            </a:r>
            <a:r>
              <a:rPr spc="-55" dirty="0">
                <a:solidFill>
                  <a:srgbClr val="231F20"/>
                </a:solidFill>
                <a:latin typeface="Arial" panose="020B0604020202020204" pitchFamily="34" charset="0"/>
                <a:cs typeface="Arial"/>
              </a:rPr>
              <a:t>way</a:t>
            </a:r>
            <a:r>
              <a:rPr spc="-89" dirty="0">
                <a:solidFill>
                  <a:srgbClr val="231F20"/>
                </a:solidFill>
                <a:latin typeface="Arial" panose="020B0604020202020204" pitchFamily="34" charset="0"/>
                <a:cs typeface="Arial"/>
              </a:rPr>
              <a:t> </a:t>
            </a:r>
            <a:r>
              <a:rPr spc="-7" dirty="0">
                <a:solidFill>
                  <a:srgbClr val="231F20"/>
                </a:solidFill>
                <a:latin typeface="Arial" panose="020B0604020202020204" pitchFamily="34" charset="0"/>
                <a:cs typeface="Arial"/>
              </a:rPr>
              <a:t>to</a:t>
            </a:r>
            <a:r>
              <a:rPr spc="-92" dirty="0">
                <a:solidFill>
                  <a:srgbClr val="231F20"/>
                </a:solidFill>
                <a:latin typeface="Arial" panose="020B0604020202020204" pitchFamily="34" charset="0"/>
                <a:cs typeface="Arial"/>
              </a:rPr>
              <a:t> </a:t>
            </a:r>
            <a:r>
              <a:rPr spc="-44" dirty="0">
                <a:solidFill>
                  <a:srgbClr val="231F20"/>
                </a:solidFill>
                <a:latin typeface="Arial" panose="020B0604020202020204" pitchFamily="34" charset="0"/>
                <a:cs typeface="Arial"/>
              </a:rPr>
              <a:t>apply</a:t>
            </a:r>
            <a:r>
              <a:rPr spc="-89" dirty="0">
                <a:solidFill>
                  <a:srgbClr val="231F20"/>
                </a:solidFill>
                <a:latin typeface="Arial" panose="020B0604020202020204" pitchFamily="34" charset="0"/>
                <a:cs typeface="Arial"/>
              </a:rPr>
              <a:t> </a:t>
            </a:r>
            <a:r>
              <a:rPr spc="-17" dirty="0">
                <a:solidFill>
                  <a:srgbClr val="231F20"/>
                </a:solidFill>
                <a:latin typeface="Arial" panose="020B0604020202020204" pitchFamily="34" charset="0"/>
                <a:cs typeface="Arial"/>
              </a:rPr>
              <a:t>the</a:t>
            </a:r>
            <a:r>
              <a:rPr spc="-89" dirty="0">
                <a:solidFill>
                  <a:srgbClr val="231F20"/>
                </a:solidFill>
                <a:latin typeface="Arial" panose="020B0604020202020204" pitchFamily="34" charset="0"/>
                <a:cs typeface="Arial"/>
              </a:rPr>
              <a:t> </a:t>
            </a:r>
            <a:r>
              <a:rPr spc="-31" dirty="0" smtClean="0">
                <a:solidFill>
                  <a:srgbClr val="231F20"/>
                </a:solidFill>
                <a:latin typeface="Arial" panose="020B0604020202020204" pitchFamily="34" charset="0"/>
                <a:cs typeface="Arial"/>
              </a:rPr>
              <a:t>High</a:t>
            </a:r>
            <a:r>
              <a:rPr spc="-58" dirty="0" smtClean="0">
                <a:solidFill>
                  <a:srgbClr val="231F20"/>
                </a:solidFill>
                <a:latin typeface="Arial" panose="020B0604020202020204" pitchFamily="34" charset="0"/>
                <a:cs typeface="Arial"/>
              </a:rPr>
              <a:t>-5</a:t>
            </a:r>
            <a:r>
              <a:rPr spc="-89" dirty="0" smtClean="0">
                <a:solidFill>
                  <a:srgbClr val="231F20"/>
                </a:solidFill>
                <a:latin typeface="Arial" panose="020B0604020202020204" pitchFamily="34" charset="0"/>
                <a:cs typeface="Arial"/>
              </a:rPr>
              <a:t> </a:t>
            </a:r>
            <a:r>
              <a:rPr spc="-55" dirty="0">
                <a:solidFill>
                  <a:srgbClr val="231F20"/>
                </a:solidFill>
                <a:latin typeface="Arial" panose="020B0604020202020204" pitchFamily="34" charset="0"/>
                <a:cs typeface="Arial"/>
              </a:rPr>
              <a:t>communication</a:t>
            </a:r>
            <a:r>
              <a:rPr spc="-89" dirty="0">
                <a:solidFill>
                  <a:srgbClr val="231F20"/>
                </a:solidFill>
                <a:latin typeface="Arial" panose="020B0604020202020204" pitchFamily="34" charset="0"/>
                <a:cs typeface="Arial"/>
              </a:rPr>
              <a:t> </a:t>
            </a:r>
            <a:r>
              <a:rPr spc="-58" dirty="0">
                <a:solidFill>
                  <a:srgbClr val="231F20"/>
                </a:solidFill>
                <a:latin typeface="Arial" panose="020B0604020202020204" pitchFamily="34" charset="0"/>
                <a:cs typeface="Arial"/>
              </a:rPr>
              <a:t>skills  </a:t>
            </a:r>
            <a:r>
              <a:rPr spc="-75" dirty="0">
                <a:solidFill>
                  <a:srgbClr val="231F20"/>
                </a:solidFill>
                <a:latin typeface="Arial" panose="020B0604020202020204" pitchFamily="34" charset="0"/>
                <a:cs typeface="Arial"/>
              </a:rPr>
              <a:t>is </a:t>
            </a:r>
            <a:r>
              <a:rPr spc="-7" dirty="0">
                <a:solidFill>
                  <a:srgbClr val="231F20"/>
                </a:solidFill>
                <a:latin typeface="Arial" panose="020B0604020202020204" pitchFamily="34" charset="0"/>
                <a:cs typeface="Arial"/>
              </a:rPr>
              <a:t>to </a:t>
            </a:r>
            <a:r>
              <a:rPr spc="-41" dirty="0">
                <a:solidFill>
                  <a:srgbClr val="231F20"/>
                </a:solidFill>
                <a:latin typeface="Arial" panose="020B0604020202020204" pitchFamily="34" charset="0"/>
                <a:cs typeface="Arial"/>
              </a:rPr>
              <a:t>practice</a:t>
            </a:r>
            <a:r>
              <a:rPr spc="-198" dirty="0">
                <a:solidFill>
                  <a:srgbClr val="231F20"/>
                </a:solidFill>
                <a:latin typeface="Arial" panose="020B0604020202020204" pitchFamily="34" charset="0"/>
                <a:cs typeface="Arial"/>
              </a:rPr>
              <a:t> </a:t>
            </a:r>
            <a:r>
              <a:rPr spc="-24" dirty="0">
                <a:solidFill>
                  <a:srgbClr val="231F20"/>
                </a:solidFill>
                <a:latin typeface="Arial" panose="020B0604020202020204" pitchFamily="34" charset="0"/>
                <a:cs typeface="Arial"/>
              </a:rPr>
              <a:t>them.</a:t>
            </a:r>
            <a:endParaRPr dirty="0">
              <a:latin typeface="Arial" panose="020B0604020202020204" pitchFamily="34" charset="0"/>
              <a:cs typeface="Arial"/>
            </a:endParaRPr>
          </a:p>
          <a:p>
            <a:pPr marL="182702" marR="9525" indent="-155859">
              <a:lnSpc>
                <a:spcPct val="125000"/>
              </a:lnSpc>
              <a:spcBef>
                <a:spcPts val="774"/>
              </a:spcBef>
              <a:buAutoNum type="arabicPeriod" startAt="2"/>
              <a:tabLst>
                <a:tab pos="183135" algn="l"/>
              </a:tabLst>
            </a:pPr>
            <a:r>
              <a:rPr lang="en-US" spc="-48" dirty="0" smtClean="0">
                <a:solidFill>
                  <a:srgbClr val="231F20"/>
                </a:solidFill>
                <a:latin typeface="Arial" panose="020B0604020202020204" pitchFamily="34" charset="0"/>
                <a:cs typeface="Arial"/>
              </a:rPr>
              <a:t> </a:t>
            </a:r>
            <a:r>
              <a:rPr spc="-48" dirty="0" smtClean="0">
                <a:solidFill>
                  <a:srgbClr val="231F20"/>
                </a:solidFill>
                <a:latin typeface="Arial" panose="020B0604020202020204" pitchFamily="34" charset="0"/>
                <a:cs typeface="Arial"/>
              </a:rPr>
              <a:t>Working </a:t>
            </a:r>
            <a:r>
              <a:rPr spc="-10" dirty="0">
                <a:solidFill>
                  <a:srgbClr val="231F20"/>
                </a:solidFill>
                <a:latin typeface="Arial" panose="020B0604020202020204" pitchFamily="34" charset="0"/>
                <a:cs typeface="Arial"/>
              </a:rPr>
              <a:t>with </a:t>
            </a:r>
            <a:r>
              <a:rPr spc="-51" dirty="0">
                <a:solidFill>
                  <a:srgbClr val="231F20"/>
                </a:solidFill>
                <a:latin typeface="Arial" panose="020B0604020202020204" pitchFamily="34" charset="0"/>
                <a:cs typeface="Arial"/>
              </a:rPr>
              <a:t>diverse </a:t>
            </a:r>
            <a:r>
              <a:rPr spc="-31" dirty="0">
                <a:solidFill>
                  <a:srgbClr val="231F20"/>
                </a:solidFill>
                <a:latin typeface="Arial" panose="020B0604020202020204" pitchFamily="34" charset="0"/>
                <a:cs typeface="Arial"/>
              </a:rPr>
              <a:t>team </a:t>
            </a:r>
            <a:r>
              <a:rPr spc="-65" dirty="0">
                <a:solidFill>
                  <a:srgbClr val="231F20"/>
                </a:solidFill>
                <a:latin typeface="Arial" panose="020B0604020202020204" pitchFamily="34" charset="0"/>
                <a:cs typeface="Arial"/>
              </a:rPr>
              <a:t>members </a:t>
            </a:r>
            <a:r>
              <a:rPr spc="-48" dirty="0">
                <a:solidFill>
                  <a:srgbClr val="231F20"/>
                </a:solidFill>
                <a:latin typeface="Arial" panose="020B0604020202020204" pitchFamily="34" charset="0"/>
                <a:cs typeface="Arial"/>
              </a:rPr>
              <a:t>requires </a:t>
            </a:r>
            <a:r>
              <a:rPr spc="48" dirty="0">
                <a:solidFill>
                  <a:srgbClr val="231F20"/>
                </a:solidFill>
                <a:latin typeface="Arial" panose="020B0604020202020204" pitchFamily="34" charset="0"/>
                <a:cs typeface="Arial"/>
              </a:rPr>
              <a:t>I </a:t>
            </a:r>
            <a:r>
              <a:rPr spc="-37" dirty="0">
                <a:solidFill>
                  <a:srgbClr val="231F20"/>
                </a:solidFill>
                <a:latin typeface="Arial" panose="020B0604020202020204" pitchFamily="34" charset="0"/>
                <a:cs typeface="Arial"/>
              </a:rPr>
              <a:t>adapt  </a:t>
            </a:r>
            <a:r>
              <a:rPr spc="-61" dirty="0">
                <a:solidFill>
                  <a:srgbClr val="231F20"/>
                </a:solidFill>
                <a:latin typeface="Arial" panose="020B0604020202020204" pitchFamily="34" charset="0"/>
                <a:cs typeface="Arial"/>
              </a:rPr>
              <a:t>my</a:t>
            </a:r>
            <a:r>
              <a:rPr spc="-89" dirty="0">
                <a:solidFill>
                  <a:srgbClr val="231F20"/>
                </a:solidFill>
                <a:latin typeface="Arial" panose="020B0604020202020204" pitchFamily="34" charset="0"/>
                <a:cs typeface="Arial"/>
              </a:rPr>
              <a:t> </a:t>
            </a:r>
            <a:r>
              <a:rPr spc="-58" dirty="0">
                <a:solidFill>
                  <a:srgbClr val="231F20"/>
                </a:solidFill>
                <a:latin typeface="Arial" panose="020B0604020202020204" pitchFamily="34" charset="0"/>
                <a:cs typeface="Arial"/>
              </a:rPr>
              <a:t>behaviors</a:t>
            </a:r>
            <a:r>
              <a:rPr spc="-85" dirty="0">
                <a:solidFill>
                  <a:srgbClr val="231F20"/>
                </a:solidFill>
                <a:latin typeface="Arial" panose="020B0604020202020204" pitchFamily="34" charset="0"/>
                <a:cs typeface="Arial"/>
              </a:rPr>
              <a:t> </a:t>
            </a:r>
            <a:r>
              <a:rPr spc="-31" dirty="0">
                <a:solidFill>
                  <a:srgbClr val="231F20"/>
                </a:solidFill>
                <a:latin typeface="Arial" panose="020B0604020202020204" pitchFamily="34" charset="0"/>
                <a:cs typeface="Arial"/>
              </a:rPr>
              <a:t>in</a:t>
            </a:r>
            <a:r>
              <a:rPr spc="-85" dirty="0">
                <a:solidFill>
                  <a:srgbClr val="231F20"/>
                </a:solidFill>
                <a:latin typeface="Arial" panose="020B0604020202020204" pitchFamily="34" charset="0"/>
                <a:cs typeface="Arial"/>
              </a:rPr>
              <a:t> </a:t>
            </a:r>
            <a:r>
              <a:rPr spc="-82" dirty="0">
                <a:solidFill>
                  <a:srgbClr val="231F20"/>
                </a:solidFill>
                <a:latin typeface="Arial" panose="020B0604020202020204" pitchFamily="34" charset="0"/>
                <a:cs typeface="Arial"/>
              </a:rPr>
              <a:t>ways</a:t>
            </a:r>
            <a:r>
              <a:rPr spc="-85" dirty="0">
                <a:solidFill>
                  <a:srgbClr val="231F20"/>
                </a:solidFill>
                <a:latin typeface="Arial" panose="020B0604020202020204" pitchFamily="34" charset="0"/>
                <a:cs typeface="Arial"/>
              </a:rPr>
              <a:t> </a:t>
            </a:r>
            <a:r>
              <a:rPr spc="-3" dirty="0">
                <a:solidFill>
                  <a:srgbClr val="231F20"/>
                </a:solidFill>
                <a:latin typeface="Arial" panose="020B0604020202020204" pitchFamily="34" charset="0"/>
                <a:cs typeface="Arial"/>
              </a:rPr>
              <a:t>that</a:t>
            </a:r>
            <a:r>
              <a:rPr spc="-89" dirty="0">
                <a:solidFill>
                  <a:srgbClr val="231F20"/>
                </a:solidFill>
                <a:latin typeface="Arial" panose="020B0604020202020204" pitchFamily="34" charset="0"/>
                <a:cs typeface="Arial"/>
              </a:rPr>
              <a:t> </a:t>
            </a:r>
            <a:r>
              <a:rPr spc="-65" dirty="0">
                <a:solidFill>
                  <a:srgbClr val="231F20"/>
                </a:solidFill>
                <a:latin typeface="Arial" panose="020B0604020202020204" pitchFamily="34" charset="0"/>
                <a:cs typeface="Arial"/>
              </a:rPr>
              <a:t>respects</a:t>
            </a:r>
            <a:r>
              <a:rPr spc="-85" dirty="0">
                <a:solidFill>
                  <a:srgbClr val="231F20"/>
                </a:solidFill>
                <a:latin typeface="Arial" panose="020B0604020202020204" pitchFamily="34" charset="0"/>
                <a:cs typeface="Arial"/>
              </a:rPr>
              <a:t> </a:t>
            </a:r>
            <a:r>
              <a:rPr spc="-48" dirty="0">
                <a:solidFill>
                  <a:srgbClr val="231F20"/>
                </a:solidFill>
                <a:latin typeface="Arial" panose="020B0604020202020204" pitchFamily="34" charset="0"/>
                <a:cs typeface="Arial"/>
              </a:rPr>
              <a:t>other’s</a:t>
            </a:r>
            <a:r>
              <a:rPr spc="-85" dirty="0">
                <a:solidFill>
                  <a:srgbClr val="231F20"/>
                </a:solidFill>
                <a:latin typeface="Arial" panose="020B0604020202020204" pitchFamily="34" charset="0"/>
                <a:cs typeface="Arial"/>
              </a:rPr>
              <a:t> </a:t>
            </a:r>
            <a:r>
              <a:rPr spc="-48" dirty="0">
                <a:solidFill>
                  <a:srgbClr val="231F20"/>
                </a:solidFill>
                <a:latin typeface="Arial" panose="020B0604020202020204" pitchFamily="34" charset="0"/>
                <a:cs typeface="Arial"/>
              </a:rPr>
              <a:t>differences.  </a:t>
            </a:r>
            <a:r>
              <a:rPr spc="-75" dirty="0">
                <a:solidFill>
                  <a:srgbClr val="231F20"/>
                </a:solidFill>
                <a:latin typeface="Arial" panose="020B0604020202020204" pitchFamily="34" charset="0"/>
                <a:cs typeface="Arial"/>
              </a:rPr>
              <a:t>This </a:t>
            </a:r>
            <a:r>
              <a:rPr spc="-78" dirty="0">
                <a:solidFill>
                  <a:srgbClr val="231F20"/>
                </a:solidFill>
                <a:latin typeface="Arial" panose="020B0604020202020204" pitchFamily="34" charset="0"/>
                <a:cs typeface="Arial"/>
              </a:rPr>
              <a:t>means </a:t>
            </a:r>
            <a:r>
              <a:rPr spc="48" dirty="0">
                <a:solidFill>
                  <a:srgbClr val="231F20"/>
                </a:solidFill>
                <a:latin typeface="Arial" panose="020B0604020202020204" pitchFamily="34" charset="0"/>
                <a:cs typeface="Arial"/>
              </a:rPr>
              <a:t>I </a:t>
            </a:r>
            <a:r>
              <a:rPr spc="-61" dirty="0">
                <a:solidFill>
                  <a:srgbClr val="231F20"/>
                </a:solidFill>
                <a:latin typeface="Arial" panose="020B0604020202020204" pitchFamily="34" charset="0"/>
                <a:cs typeface="Arial"/>
              </a:rPr>
              <a:t>have </a:t>
            </a:r>
            <a:r>
              <a:rPr spc="-7" dirty="0">
                <a:solidFill>
                  <a:srgbClr val="231F20"/>
                </a:solidFill>
                <a:latin typeface="Arial" panose="020B0604020202020204" pitchFamily="34" charset="0"/>
                <a:cs typeface="Arial"/>
              </a:rPr>
              <a:t>to </a:t>
            </a:r>
            <a:r>
              <a:rPr spc="-48" dirty="0">
                <a:solidFill>
                  <a:srgbClr val="231F20"/>
                </a:solidFill>
                <a:latin typeface="Arial" panose="020B0604020202020204" pitchFamily="34" charset="0"/>
                <a:cs typeface="Arial"/>
              </a:rPr>
              <a:t>give </a:t>
            </a:r>
            <a:r>
              <a:rPr spc="-58" dirty="0">
                <a:solidFill>
                  <a:srgbClr val="231F20"/>
                </a:solidFill>
                <a:latin typeface="Arial" panose="020B0604020202020204" pitchFamily="34" charset="0"/>
                <a:cs typeface="Arial"/>
              </a:rPr>
              <a:t>up </a:t>
            </a:r>
            <a:r>
              <a:rPr spc="-61" dirty="0">
                <a:solidFill>
                  <a:srgbClr val="231F20"/>
                </a:solidFill>
                <a:latin typeface="Arial" panose="020B0604020202020204" pitchFamily="34" charset="0"/>
                <a:cs typeface="Arial"/>
              </a:rPr>
              <a:t>my </a:t>
            </a:r>
            <a:r>
              <a:rPr spc="-55" dirty="0">
                <a:solidFill>
                  <a:srgbClr val="231F20"/>
                </a:solidFill>
                <a:latin typeface="Arial" panose="020B0604020202020204" pitchFamily="34" charset="0"/>
                <a:cs typeface="Arial"/>
              </a:rPr>
              <a:t>own </a:t>
            </a:r>
            <a:r>
              <a:rPr spc="-24" dirty="0">
                <a:solidFill>
                  <a:srgbClr val="231F20"/>
                </a:solidFill>
                <a:latin typeface="Arial" panose="020B0604020202020204" pitchFamily="34" charset="0"/>
                <a:cs typeface="Arial"/>
              </a:rPr>
              <a:t>(cultural) </a:t>
            </a:r>
            <a:r>
              <a:rPr spc="-65" dirty="0">
                <a:solidFill>
                  <a:srgbClr val="231F20"/>
                </a:solidFill>
                <a:latin typeface="Arial" panose="020B0604020202020204" pitchFamily="34" charset="0"/>
                <a:cs typeface="Arial"/>
              </a:rPr>
              <a:t>values  </a:t>
            </a:r>
            <a:r>
              <a:rPr spc="-61" dirty="0">
                <a:solidFill>
                  <a:srgbClr val="231F20"/>
                </a:solidFill>
                <a:latin typeface="Arial" panose="020B0604020202020204" pitchFamily="34" charset="0"/>
                <a:cs typeface="Arial"/>
              </a:rPr>
              <a:t>and</a:t>
            </a:r>
            <a:r>
              <a:rPr spc="-95" dirty="0">
                <a:solidFill>
                  <a:srgbClr val="231F20"/>
                </a:solidFill>
                <a:latin typeface="Arial" panose="020B0604020202020204" pitchFamily="34" charset="0"/>
                <a:cs typeface="Arial"/>
              </a:rPr>
              <a:t> </a:t>
            </a:r>
            <a:r>
              <a:rPr spc="-34" dirty="0">
                <a:solidFill>
                  <a:srgbClr val="231F20"/>
                </a:solidFill>
                <a:latin typeface="Arial" panose="020B0604020202020204" pitchFamily="34" charset="0"/>
                <a:cs typeface="Arial"/>
              </a:rPr>
              <a:t>beliefs.</a:t>
            </a:r>
            <a:endParaRPr dirty="0">
              <a:latin typeface="Arial" panose="020B0604020202020204" pitchFamily="34" charset="0"/>
              <a:cs typeface="Arial"/>
            </a:endParaRPr>
          </a:p>
          <a:p>
            <a:pPr marL="182702" marR="171012" indent="-155859">
              <a:lnSpc>
                <a:spcPct val="125000"/>
              </a:lnSpc>
              <a:spcBef>
                <a:spcPts val="774"/>
              </a:spcBef>
              <a:buAutoNum type="arabicPeriod" startAt="2"/>
              <a:tabLst>
                <a:tab pos="183135" algn="l"/>
              </a:tabLst>
            </a:pPr>
            <a:r>
              <a:rPr lang="en-US" spc="-61" dirty="0" smtClean="0">
                <a:solidFill>
                  <a:srgbClr val="231F20"/>
                </a:solidFill>
                <a:latin typeface="Arial" panose="020B0604020202020204" pitchFamily="34" charset="0"/>
                <a:cs typeface="Arial"/>
              </a:rPr>
              <a:t> </a:t>
            </a:r>
            <a:r>
              <a:rPr spc="-61" dirty="0" smtClean="0">
                <a:solidFill>
                  <a:srgbClr val="231F20"/>
                </a:solidFill>
                <a:latin typeface="Arial" panose="020B0604020202020204" pitchFamily="34" charset="0"/>
                <a:cs typeface="Arial"/>
              </a:rPr>
              <a:t>Sometimes </a:t>
            </a:r>
            <a:r>
              <a:rPr spc="48" dirty="0">
                <a:solidFill>
                  <a:srgbClr val="231F20"/>
                </a:solidFill>
                <a:latin typeface="Arial" panose="020B0604020202020204" pitchFamily="34" charset="0"/>
                <a:cs typeface="Arial"/>
              </a:rPr>
              <a:t>I </a:t>
            </a:r>
            <a:r>
              <a:rPr spc="-61" dirty="0">
                <a:solidFill>
                  <a:srgbClr val="231F20"/>
                </a:solidFill>
                <a:latin typeface="Arial" panose="020B0604020202020204" pitchFamily="34" charset="0"/>
                <a:cs typeface="Arial"/>
              </a:rPr>
              <a:t>have </a:t>
            </a:r>
            <a:r>
              <a:rPr spc="-7" dirty="0">
                <a:solidFill>
                  <a:srgbClr val="231F20"/>
                </a:solidFill>
                <a:latin typeface="Arial" panose="020B0604020202020204" pitchFamily="34" charset="0"/>
                <a:cs typeface="Arial"/>
              </a:rPr>
              <a:t>to </a:t>
            </a:r>
            <a:r>
              <a:rPr spc="-41" dirty="0">
                <a:solidFill>
                  <a:srgbClr val="231F20"/>
                </a:solidFill>
                <a:latin typeface="Arial" panose="020B0604020202020204" pitchFamily="34" charset="0"/>
                <a:cs typeface="Arial"/>
              </a:rPr>
              <a:t>work </a:t>
            </a:r>
            <a:r>
              <a:rPr spc="-10" dirty="0">
                <a:solidFill>
                  <a:srgbClr val="231F20"/>
                </a:solidFill>
                <a:latin typeface="Arial" panose="020B0604020202020204" pitchFamily="34" charset="0"/>
                <a:cs typeface="Arial"/>
              </a:rPr>
              <a:t>with </a:t>
            </a:r>
            <a:r>
              <a:rPr spc="-31" dirty="0">
                <a:solidFill>
                  <a:srgbClr val="231F20"/>
                </a:solidFill>
                <a:latin typeface="Arial" panose="020B0604020202020204" pitchFamily="34" charset="0"/>
                <a:cs typeface="Arial"/>
              </a:rPr>
              <a:t>team </a:t>
            </a:r>
            <a:r>
              <a:rPr spc="-65" dirty="0">
                <a:solidFill>
                  <a:srgbClr val="231F20"/>
                </a:solidFill>
                <a:latin typeface="Arial" panose="020B0604020202020204" pitchFamily="34" charset="0"/>
                <a:cs typeface="Arial"/>
              </a:rPr>
              <a:t>members </a:t>
            </a:r>
            <a:r>
              <a:rPr spc="-3" dirty="0">
                <a:solidFill>
                  <a:srgbClr val="231F20"/>
                </a:solidFill>
                <a:latin typeface="Arial" panose="020B0604020202020204" pitchFamily="34" charset="0"/>
                <a:cs typeface="Arial"/>
              </a:rPr>
              <a:t>that  </a:t>
            </a:r>
            <a:r>
              <a:rPr spc="-31" dirty="0">
                <a:solidFill>
                  <a:srgbClr val="231F20"/>
                </a:solidFill>
                <a:latin typeface="Arial" panose="020B0604020202020204" pitchFamily="34" charset="0"/>
                <a:cs typeface="Arial"/>
              </a:rPr>
              <a:t>aren’t</a:t>
            </a:r>
            <a:r>
              <a:rPr spc="-92" dirty="0">
                <a:solidFill>
                  <a:srgbClr val="231F20"/>
                </a:solidFill>
                <a:latin typeface="Arial" panose="020B0604020202020204" pitchFamily="34" charset="0"/>
                <a:cs typeface="Arial"/>
              </a:rPr>
              <a:t> </a:t>
            </a:r>
            <a:r>
              <a:rPr spc="-41" dirty="0">
                <a:solidFill>
                  <a:srgbClr val="231F20"/>
                </a:solidFill>
                <a:latin typeface="Arial" panose="020B0604020202020204" pitchFamily="34" charset="0"/>
                <a:cs typeface="Arial"/>
              </a:rPr>
              <a:t>respectful</a:t>
            </a:r>
            <a:r>
              <a:rPr spc="-89" dirty="0">
                <a:solidFill>
                  <a:srgbClr val="231F20"/>
                </a:solidFill>
                <a:latin typeface="Arial" panose="020B0604020202020204" pitchFamily="34" charset="0"/>
                <a:cs typeface="Arial"/>
              </a:rPr>
              <a:t> </a:t>
            </a:r>
            <a:r>
              <a:rPr spc="-20" dirty="0">
                <a:solidFill>
                  <a:srgbClr val="231F20"/>
                </a:solidFill>
                <a:latin typeface="Arial" panose="020B0604020202020204" pitchFamily="34" charset="0"/>
                <a:cs typeface="Arial"/>
              </a:rPr>
              <a:t>of</a:t>
            </a:r>
            <a:r>
              <a:rPr spc="-89" dirty="0">
                <a:solidFill>
                  <a:srgbClr val="231F20"/>
                </a:solidFill>
                <a:latin typeface="Arial" panose="020B0604020202020204" pitchFamily="34" charset="0"/>
                <a:cs typeface="Arial"/>
              </a:rPr>
              <a:t> </a:t>
            </a:r>
            <a:r>
              <a:rPr spc="-48" dirty="0">
                <a:solidFill>
                  <a:srgbClr val="231F20"/>
                </a:solidFill>
                <a:latin typeface="Arial" panose="020B0604020202020204" pitchFamily="34" charset="0"/>
                <a:cs typeface="Arial"/>
              </a:rPr>
              <a:t>differences.</a:t>
            </a:r>
            <a:r>
              <a:rPr spc="-89" dirty="0">
                <a:solidFill>
                  <a:srgbClr val="231F20"/>
                </a:solidFill>
                <a:latin typeface="Arial" panose="020B0604020202020204" pitchFamily="34" charset="0"/>
                <a:cs typeface="Arial"/>
              </a:rPr>
              <a:t> Some </a:t>
            </a:r>
            <a:r>
              <a:rPr spc="-48" dirty="0">
                <a:solidFill>
                  <a:srgbClr val="231F20"/>
                </a:solidFill>
                <a:latin typeface="Arial" panose="020B0604020202020204" pitchFamily="34" charset="0"/>
                <a:cs typeface="Arial"/>
              </a:rPr>
              <a:t>things</a:t>
            </a:r>
            <a:r>
              <a:rPr spc="-89" dirty="0">
                <a:solidFill>
                  <a:srgbClr val="231F20"/>
                </a:solidFill>
                <a:latin typeface="Arial" panose="020B0604020202020204" pitchFamily="34" charset="0"/>
                <a:cs typeface="Arial"/>
              </a:rPr>
              <a:t> </a:t>
            </a:r>
            <a:r>
              <a:rPr spc="48" dirty="0">
                <a:solidFill>
                  <a:srgbClr val="231F20"/>
                </a:solidFill>
                <a:latin typeface="Arial" panose="020B0604020202020204" pitchFamily="34" charset="0"/>
                <a:cs typeface="Arial"/>
              </a:rPr>
              <a:t>I</a:t>
            </a:r>
            <a:r>
              <a:rPr spc="-92" dirty="0">
                <a:solidFill>
                  <a:srgbClr val="231F20"/>
                </a:solidFill>
                <a:latin typeface="Arial" panose="020B0604020202020204" pitchFamily="34" charset="0"/>
                <a:cs typeface="Arial"/>
              </a:rPr>
              <a:t> </a:t>
            </a:r>
            <a:r>
              <a:rPr spc="-31" dirty="0">
                <a:solidFill>
                  <a:srgbClr val="231F20"/>
                </a:solidFill>
                <a:latin typeface="Arial" panose="020B0604020202020204" pitchFamily="34" charset="0"/>
                <a:cs typeface="Arial"/>
              </a:rPr>
              <a:t>might  </a:t>
            </a:r>
            <a:r>
              <a:rPr spc="-85" dirty="0">
                <a:solidFill>
                  <a:srgbClr val="231F20"/>
                </a:solidFill>
                <a:latin typeface="Arial" panose="020B0604020202020204" pitchFamily="34" charset="0"/>
                <a:cs typeface="Arial"/>
              </a:rPr>
              <a:t>say</a:t>
            </a:r>
            <a:r>
              <a:rPr spc="-95" dirty="0">
                <a:solidFill>
                  <a:srgbClr val="231F20"/>
                </a:solidFill>
                <a:latin typeface="Arial" panose="020B0604020202020204" pitchFamily="34" charset="0"/>
                <a:cs typeface="Arial"/>
              </a:rPr>
              <a:t> </a:t>
            </a:r>
            <a:r>
              <a:rPr spc="-37" dirty="0">
                <a:solidFill>
                  <a:srgbClr val="231F20"/>
                </a:solidFill>
                <a:latin typeface="Arial" panose="020B0604020202020204" pitchFamily="34" charset="0"/>
                <a:cs typeface="Arial"/>
              </a:rPr>
              <a:t>are</a:t>
            </a:r>
            <a:r>
              <a:rPr spc="-92" dirty="0">
                <a:solidFill>
                  <a:srgbClr val="231F20"/>
                </a:solidFill>
                <a:latin typeface="Arial" panose="020B0604020202020204" pitchFamily="34" charset="0"/>
                <a:cs typeface="Arial"/>
              </a:rPr>
              <a:t> </a:t>
            </a:r>
            <a:r>
              <a:rPr spc="3" dirty="0">
                <a:solidFill>
                  <a:srgbClr val="231F20"/>
                </a:solidFill>
                <a:latin typeface="Arial" panose="020B0604020202020204" pitchFamily="34" charset="0"/>
                <a:cs typeface="Arial"/>
              </a:rPr>
              <a:t>.</a:t>
            </a:r>
            <a:r>
              <a:rPr spc="-92" dirty="0">
                <a:solidFill>
                  <a:srgbClr val="231F20"/>
                </a:solidFill>
                <a:latin typeface="Arial" panose="020B0604020202020204" pitchFamily="34" charset="0"/>
                <a:cs typeface="Arial"/>
              </a:rPr>
              <a:t> </a:t>
            </a:r>
            <a:r>
              <a:rPr spc="3" dirty="0">
                <a:solidFill>
                  <a:srgbClr val="231F20"/>
                </a:solidFill>
                <a:latin typeface="Arial" panose="020B0604020202020204" pitchFamily="34" charset="0"/>
                <a:cs typeface="Arial"/>
              </a:rPr>
              <a:t>.</a:t>
            </a:r>
            <a:r>
              <a:rPr spc="-92" dirty="0">
                <a:solidFill>
                  <a:srgbClr val="231F20"/>
                </a:solidFill>
                <a:latin typeface="Arial" panose="020B0604020202020204" pitchFamily="34" charset="0"/>
                <a:cs typeface="Arial"/>
              </a:rPr>
              <a:t> </a:t>
            </a:r>
            <a:r>
              <a:rPr spc="3" dirty="0">
                <a:solidFill>
                  <a:srgbClr val="231F20"/>
                </a:solidFill>
                <a:latin typeface="Arial" panose="020B0604020202020204" pitchFamily="34" charset="0"/>
                <a:cs typeface="Arial"/>
              </a:rPr>
              <a:t>.</a:t>
            </a:r>
            <a:endParaRPr dirty="0">
              <a:latin typeface="Arial" panose="020B0604020202020204" pitchFamily="34" charset="0"/>
              <a:cs typeface="Arial"/>
            </a:endParaRPr>
          </a:p>
        </p:txBody>
      </p:sp>
      <p:sp>
        <p:nvSpPr>
          <p:cNvPr id="11" name="object 11"/>
          <p:cNvSpPr txBox="1"/>
          <p:nvPr/>
        </p:nvSpPr>
        <p:spPr>
          <a:xfrm>
            <a:off x="7208158" y="2295545"/>
            <a:ext cx="4209197" cy="3032648"/>
          </a:xfrm>
          <a:prstGeom prst="rect">
            <a:avLst/>
          </a:prstGeom>
        </p:spPr>
        <p:txBody>
          <a:bodyPr vert="horz" wrap="square" lIns="0" tIns="8659" rIns="0" bIns="0" rtlCol="0">
            <a:spAutoFit/>
          </a:bodyPr>
          <a:lstStyle/>
          <a:p>
            <a:pPr marL="164518" indent="-155859">
              <a:spcBef>
                <a:spcPts val="941"/>
              </a:spcBef>
              <a:buChar char="•"/>
              <a:tabLst>
                <a:tab pos="164085" algn="l"/>
                <a:tab pos="164518" algn="l"/>
              </a:tabLst>
            </a:pPr>
            <a:r>
              <a:rPr spc="-44" dirty="0">
                <a:solidFill>
                  <a:srgbClr val="231F20"/>
                </a:solidFill>
                <a:latin typeface="Arial" panose="020B0604020202020204" pitchFamily="34" charset="0"/>
                <a:cs typeface="Arial"/>
              </a:rPr>
              <a:t>Hey, </a:t>
            </a:r>
            <a:r>
              <a:rPr spc="-3" dirty="0">
                <a:solidFill>
                  <a:srgbClr val="231F20"/>
                </a:solidFill>
                <a:latin typeface="Arial" panose="020B0604020202020204" pitchFamily="34" charset="0"/>
                <a:cs typeface="Arial"/>
              </a:rPr>
              <a:t>that</a:t>
            </a:r>
            <a:r>
              <a:rPr spc="-232" dirty="0">
                <a:solidFill>
                  <a:srgbClr val="231F20"/>
                </a:solidFill>
                <a:latin typeface="Arial" panose="020B0604020202020204" pitchFamily="34" charset="0"/>
                <a:cs typeface="Arial"/>
              </a:rPr>
              <a:t> </a:t>
            </a:r>
            <a:r>
              <a:rPr spc="-75" dirty="0">
                <a:solidFill>
                  <a:srgbClr val="231F20"/>
                </a:solidFill>
                <a:latin typeface="Arial" panose="020B0604020202020204" pitchFamily="34" charset="0"/>
                <a:cs typeface="Arial"/>
              </a:rPr>
              <a:t>is </a:t>
            </a:r>
            <a:r>
              <a:rPr spc="-24" dirty="0">
                <a:solidFill>
                  <a:srgbClr val="231F20"/>
                </a:solidFill>
                <a:latin typeface="Arial" panose="020B0604020202020204" pitchFamily="34" charset="0"/>
                <a:cs typeface="Arial"/>
              </a:rPr>
              <a:t>not </a:t>
            </a:r>
            <a:r>
              <a:rPr spc="-34" dirty="0">
                <a:solidFill>
                  <a:srgbClr val="231F20"/>
                </a:solidFill>
                <a:latin typeface="Arial" panose="020B0604020202020204" pitchFamily="34" charset="0"/>
                <a:cs typeface="Arial"/>
              </a:rPr>
              <a:t>OK.</a:t>
            </a:r>
            <a:endParaRPr dirty="0">
              <a:latin typeface="Arial" panose="020B0604020202020204" pitchFamily="34" charset="0"/>
              <a:cs typeface="Arial"/>
            </a:endParaRPr>
          </a:p>
          <a:p>
            <a:pPr marL="164518" indent="-155859">
              <a:spcBef>
                <a:spcPts val="941"/>
              </a:spcBef>
              <a:buChar char="•"/>
              <a:tabLst>
                <a:tab pos="164085" algn="l"/>
                <a:tab pos="164518" algn="l"/>
              </a:tabLst>
            </a:pPr>
            <a:r>
              <a:rPr spc="-48" dirty="0">
                <a:solidFill>
                  <a:srgbClr val="231F20"/>
                </a:solidFill>
                <a:latin typeface="Arial" panose="020B0604020202020204" pitchFamily="34" charset="0"/>
                <a:cs typeface="Arial"/>
              </a:rPr>
              <a:t>Why</a:t>
            </a:r>
            <a:r>
              <a:rPr spc="-99" dirty="0">
                <a:solidFill>
                  <a:srgbClr val="231F20"/>
                </a:solidFill>
                <a:latin typeface="Arial" panose="020B0604020202020204" pitchFamily="34" charset="0"/>
                <a:cs typeface="Arial"/>
              </a:rPr>
              <a:t> </a:t>
            </a:r>
            <a:r>
              <a:rPr spc="-37" dirty="0">
                <a:solidFill>
                  <a:srgbClr val="231F20"/>
                </a:solidFill>
                <a:latin typeface="Arial" panose="020B0604020202020204" pitchFamily="34" charset="0"/>
                <a:cs typeface="Arial"/>
              </a:rPr>
              <a:t>are</a:t>
            </a:r>
            <a:r>
              <a:rPr spc="-95" dirty="0">
                <a:solidFill>
                  <a:srgbClr val="231F20"/>
                </a:solidFill>
                <a:latin typeface="Arial" panose="020B0604020202020204" pitchFamily="34" charset="0"/>
                <a:cs typeface="Arial"/>
              </a:rPr>
              <a:t> </a:t>
            </a:r>
            <a:r>
              <a:rPr spc="-65" dirty="0">
                <a:solidFill>
                  <a:srgbClr val="231F20"/>
                </a:solidFill>
                <a:latin typeface="Arial" panose="020B0604020202020204" pitchFamily="34" charset="0"/>
                <a:cs typeface="Arial"/>
              </a:rPr>
              <a:t>you</a:t>
            </a:r>
            <a:r>
              <a:rPr spc="-95" dirty="0">
                <a:solidFill>
                  <a:srgbClr val="231F20"/>
                </a:solidFill>
                <a:latin typeface="Arial" panose="020B0604020202020204" pitchFamily="34" charset="0"/>
                <a:cs typeface="Arial"/>
              </a:rPr>
              <a:t> </a:t>
            </a:r>
            <a:r>
              <a:rPr spc="-44" dirty="0" smtClean="0">
                <a:solidFill>
                  <a:srgbClr val="231F20"/>
                </a:solidFill>
                <a:latin typeface="Arial" panose="020B0604020202020204" pitchFamily="34" charset="0"/>
                <a:cs typeface="Arial"/>
              </a:rPr>
              <a:t>doing</a:t>
            </a:r>
            <a:r>
              <a:rPr spc="-99" dirty="0" smtClean="0">
                <a:solidFill>
                  <a:srgbClr val="231F20"/>
                </a:solidFill>
                <a:latin typeface="Arial" panose="020B0604020202020204" pitchFamily="34" charset="0"/>
                <a:cs typeface="Arial"/>
              </a:rPr>
              <a:t> </a:t>
            </a:r>
            <a:r>
              <a:rPr spc="-48" dirty="0">
                <a:solidFill>
                  <a:srgbClr val="231F20"/>
                </a:solidFill>
                <a:latin typeface="Arial" panose="020B0604020202020204" pitchFamily="34" charset="0"/>
                <a:cs typeface="Arial"/>
              </a:rPr>
              <a:t>(saying)</a:t>
            </a:r>
            <a:r>
              <a:rPr spc="-95" dirty="0">
                <a:solidFill>
                  <a:srgbClr val="231F20"/>
                </a:solidFill>
                <a:latin typeface="Arial" panose="020B0604020202020204" pitchFamily="34" charset="0"/>
                <a:cs typeface="Arial"/>
              </a:rPr>
              <a:t> </a:t>
            </a:r>
            <a:r>
              <a:rPr spc="-44" dirty="0">
                <a:solidFill>
                  <a:srgbClr val="231F20"/>
                </a:solidFill>
                <a:latin typeface="Arial" panose="020B0604020202020204" pitchFamily="34" charset="0"/>
                <a:cs typeface="Arial"/>
              </a:rPr>
              <a:t>that?</a:t>
            </a:r>
            <a:endParaRPr dirty="0">
              <a:latin typeface="Arial" panose="020B0604020202020204" pitchFamily="34" charset="0"/>
              <a:cs typeface="Arial"/>
            </a:endParaRPr>
          </a:p>
          <a:p>
            <a:pPr marL="164518" indent="-155859">
              <a:spcBef>
                <a:spcPts val="941"/>
              </a:spcBef>
              <a:buChar char="•"/>
              <a:tabLst>
                <a:tab pos="164085" algn="l"/>
                <a:tab pos="164518" algn="l"/>
              </a:tabLst>
            </a:pPr>
            <a:r>
              <a:rPr spc="-65" dirty="0">
                <a:solidFill>
                  <a:srgbClr val="231F20"/>
                </a:solidFill>
                <a:latin typeface="Arial" panose="020B0604020202020204" pitchFamily="34" charset="0"/>
                <a:cs typeface="Arial"/>
              </a:rPr>
              <a:t>That’s </a:t>
            </a:r>
            <a:r>
              <a:rPr spc="-24" dirty="0">
                <a:solidFill>
                  <a:srgbClr val="231F20"/>
                </a:solidFill>
                <a:latin typeface="Arial" panose="020B0604020202020204" pitchFamily="34" charset="0"/>
                <a:cs typeface="Arial"/>
              </a:rPr>
              <a:t>not</a:t>
            </a:r>
            <a:r>
              <a:rPr spc="-123" dirty="0">
                <a:solidFill>
                  <a:srgbClr val="231F20"/>
                </a:solidFill>
                <a:latin typeface="Arial" panose="020B0604020202020204" pitchFamily="34" charset="0"/>
                <a:cs typeface="Arial"/>
              </a:rPr>
              <a:t> </a:t>
            </a:r>
            <a:r>
              <a:rPr spc="-31" dirty="0">
                <a:solidFill>
                  <a:srgbClr val="231F20"/>
                </a:solidFill>
                <a:latin typeface="Arial" panose="020B0604020202020204" pitchFamily="34" charset="0"/>
                <a:cs typeface="Arial"/>
              </a:rPr>
              <a:t>helpful</a:t>
            </a:r>
            <a:endParaRPr dirty="0">
              <a:latin typeface="Arial" panose="020B0604020202020204" pitchFamily="34" charset="0"/>
              <a:cs typeface="Arial"/>
            </a:endParaRPr>
          </a:p>
          <a:p>
            <a:pPr marL="164518" indent="-155859">
              <a:spcBef>
                <a:spcPts val="941"/>
              </a:spcBef>
              <a:buChar char="•"/>
              <a:tabLst>
                <a:tab pos="164085" algn="l"/>
                <a:tab pos="164518" algn="l"/>
              </a:tabLst>
            </a:pPr>
            <a:r>
              <a:rPr spc="-78" dirty="0">
                <a:solidFill>
                  <a:srgbClr val="FF0000"/>
                </a:solidFill>
                <a:latin typeface="Arial" panose="020B0604020202020204" pitchFamily="34" charset="0"/>
                <a:cs typeface="Arial"/>
              </a:rPr>
              <a:t>STOP!</a:t>
            </a:r>
            <a:endParaRPr dirty="0">
              <a:solidFill>
                <a:srgbClr val="FF0000"/>
              </a:solidFill>
              <a:latin typeface="Arial" panose="020B0604020202020204" pitchFamily="34" charset="0"/>
              <a:cs typeface="Arial"/>
            </a:endParaRPr>
          </a:p>
          <a:p>
            <a:pPr marL="164518" indent="-155859">
              <a:spcBef>
                <a:spcPts val="941"/>
              </a:spcBef>
              <a:buChar char="•"/>
              <a:tabLst>
                <a:tab pos="164085" algn="l"/>
                <a:tab pos="164518" algn="l"/>
              </a:tabLst>
            </a:pPr>
            <a:r>
              <a:rPr spc="-65" dirty="0">
                <a:solidFill>
                  <a:srgbClr val="231F20"/>
                </a:solidFill>
                <a:latin typeface="Arial" panose="020B0604020202020204" pitchFamily="34" charset="0"/>
                <a:cs typeface="Arial"/>
              </a:rPr>
              <a:t>That’s</a:t>
            </a:r>
            <a:r>
              <a:rPr spc="-95" dirty="0">
                <a:solidFill>
                  <a:srgbClr val="231F20"/>
                </a:solidFill>
                <a:latin typeface="Arial" panose="020B0604020202020204" pitchFamily="34" charset="0"/>
                <a:cs typeface="Arial"/>
              </a:rPr>
              <a:t> </a:t>
            </a:r>
            <a:r>
              <a:rPr spc="-24" dirty="0">
                <a:solidFill>
                  <a:srgbClr val="231F20"/>
                </a:solidFill>
                <a:latin typeface="Arial" panose="020B0604020202020204" pitchFamily="34" charset="0"/>
                <a:cs typeface="Arial"/>
              </a:rPr>
              <a:t>not</a:t>
            </a:r>
            <a:r>
              <a:rPr spc="-95" dirty="0">
                <a:solidFill>
                  <a:srgbClr val="231F20"/>
                </a:solidFill>
                <a:latin typeface="Arial" panose="020B0604020202020204" pitchFamily="34" charset="0"/>
                <a:cs typeface="Arial"/>
              </a:rPr>
              <a:t> </a:t>
            </a:r>
            <a:r>
              <a:rPr spc="-58" dirty="0">
                <a:solidFill>
                  <a:srgbClr val="231F20"/>
                </a:solidFill>
                <a:latin typeface="Arial" panose="020B0604020202020204" pitchFamily="34" charset="0"/>
                <a:cs typeface="Arial"/>
              </a:rPr>
              <a:t>how</a:t>
            </a:r>
            <a:r>
              <a:rPr spc="-95" dirty="0">
                <a:solidFill>
                  <a:srgbClr val="231F20"/>
                </a:solidFill>
                <a:latin typeface="Arial" panose="020B0604020202020204" pitchFamily="34" charset="0"/>
                <a:cs typeface="Arial"/>
              </a:rPr>
              <a:t> </a:t>
            </a:r>
            <a:r>
              <a:rPr spc="-48" dirty="0">
                <a:solidFill>
                  <a:srgbClr val="231F20"/>
                </a:solidFill>
                <a:latin typeface="Arial" panose="020B0604020202020204" pitchFamily="34" charset="0"/>
                <a:cs typeface="Arial"/>
              </a:rPr>
              <a:t>we</a:t>
            </a:r>
            <a:r>
              <a:rPr spc="-95" dirty="0">
                <a:solidFill>
                  <a:srgbClr val="231F20"/>
                </a:solidFill>
                <a:latin typeface="Arial" panose="020B0604020202020204" pitchFamily="34" charset="0"/>
                <a:cs typeface="Arial"/>
              </a:rPr>
              <a:t> </a:t>
            </a:r>
            <a:r>
              <a:rPr dirty="0">
                <a:solidFill>
                  <a:srgbClr val="231F20"/>
                </a:solidFill>
                <a:latin typeface="Arial" panose="020B0604020202020204" pitchFamily="34" charset="0"/>
                <a:cs typeface="Arial"/>
              </a:rPr>
              <a:t>treat</a:t>
            </a:r>
            <a:r>
              <a:rPr spc="-95" dirty="0">
                <a:solidFill>
                  <a:srgbClr val="231F20"/>
                </a:solidFill>
                <a:latin typeface="Arial" panose="020B0604020202020204" pitchFamily="34" charset="0"/>
                <a:cs typeface="Arial"/>
              </a:rPr>
              <a:t> </a:t>
            </a:r>
            <a:r>
              <a:rPr spc="-44" dirty="0">
                <a:solidFill>
                  <a:srgbClr val="231F20"/>
                </a:solidFill>
                <a:latin typeface="Arial" panose="020B0604020202020204" pitchFamily="34" charset="0"/>
                <a:cs typeface="Arial"/>
              </a:rPr>
              <a:t>our</a:t>
            </a:r>
            <a:r>
              <a:rPr spc="-95" dirty="0">
                <a:solidFill>
                  <a:srgbClr val="231F20"/>
                </a:solidFill>
                <a:latin typeface="Arial" panose="020B0604020202020204" pitchFamily="34" charset="0"/>
                <a:cs typeface="Arial"/>
              </a:rPr>
              <a:t> </a:t>
            </a:r>
            <a:r>
              <a:rPr spc="-55" dirty="0">
                <a:solidFill>
                  <a:srgbClr val="231F20"/>
                </a:solidFill>
                <a:latin typeface="Arial" panose="020B0604020202020204" pitchFamily="34" charset="0"/>
                <a:cs typeface="Arial"/>
              </a:rPr>
              <a:t>teams</a:t>
            </a:r>
            <a:endParaRPr dirty="0">
              <a:latin typeface="Arial" panose="020B0604020202020204" pitchFamily="34" charset="0"/>
              <a:cs typeface="Arial"/>
            </a:endParaRPr>
          </a:p>
          <a:p>
            <a:pPr marL="164518" indent="-155859">
              <a:spcBef>
                <a:spcPts val="941"/>
              </a:spcBef>
              <a:buChar char="•"/>
              <a:tabLst>
                <a:tab pos="164085" algn="l"/>
                <a:tab pos="164518" algn="l"/>
              </a:tabLst>
            </a:pPr>
            <a:r>
              <a:rPr spc="-65" dirty="0">
                <a:solidFill>
                  <a:srgbClr val="231F20"/>
                </a:solidFill>
                <a:latin typeface="Arial" panose="020B0604020202020204" pitchFamily="34" charset="0"/>
                <a:cs typeface="Arial"/>
              </a:rPr>
              <a:t>We </a:t>
            </a:r>
            <a:r>
              <a:rPr spc="-51" dirty="0">
                <a:solidFill>
                  <a:srgbClr val="231F20"/>
                </a:solidFill>
                <a:latin typeface="Arial" panose="020B0604020202020204" pitchFamily="34" charset="0"/>
                <a:cs typeface="Arial"/>
              </a:rPr>
              <a:t>need </a:t>
            </a:r>
            <a:r>
              <a:rPr spc="-65" dirty="0">
                <a:solidFill>
                  <a:srgbClr val="231F20"/>
                </a:solidFill>
                <a:latin typeface="Arial" panose="020B0604020202020204" pitchFamily="34" charset="0"/>
                <a:cs typeface="Arial"/>
              </a:rPr>
              <a:t>everyone’s</a:t>
            </a:r>
            <a:r>
              <a:rPr spc="-164" dirty="0">
                <a:solidFill>
                  <a:srgbClr val="231F20"/>
                </a:solidFill>
                <a:latin typeface="Arial" panose="020B0604020202020204" pitchFamily="34" charset="0"/>
                <a:cs typeface="Arial"/>
              </a:rPr>
              <a:t> </a:t>
            </a:r>
            <a:r>
              <a:rPr spc="-51" dirty="0">
                <a:solidFill>
                  <a:srgbClr val="231F20"/>
                </a:solidFill>
                <a:latin typeface="Arial" panose="020B0604020202020204" pitchFamily="34" charset="0"/>
                <a:cs typeface="Arial"/>
              </a:rPr>
              <a:t>ideas.</a:t>
            </a:r>
            <a:endParaRPr dirty="0">
              <a:latin typeface="Arial" panose="020B0604020202020204" pitchFamily="34" charset="0"/>
              <a:cs typeface="Arial"/>
            </a:endParaRPr>
          </a:p>
          <a:p>
            <a:pPr marL="164518" indent="-155859">
              <a:spcBef>
                <a:spcPts val="941"/>
              </a:spcBef>
              <a:buChar char="•"/>
              <a:tabLst>
                <a:tab pos="164085" algn="l"/>
                <a:tab pos="164518" algn="l"/>
              </a:tabLst>
            </a:pPr>
            <a:r>
              <a:rPr spc="-75" dirty="0">
                <a:solidFill>
                  <a:srgbClr val="231F20"/>
                </a:solidFill>
                <a:latin typeface="Arial" panose="020B0604020202020204" pitchFamily="34" charset="0"/>
                <a:cs typeface="Arial"/>
              </a:rPr>
              <a:t>Everyone’s </a:t>
            </a:r>
            <a:r>
              <a:rPr spc="-61" dirty="0">
                <a:solidFill>
                  <a:srgbClr val="231F20"/>
                </a:solidFill>
                <a:latin typeface="Arial" panose="020B0604020202020204" pitchFamily="34" charset="0"/>
                <a:cs typeface="Arial"/>
              </a:rPr>
              <a:t>ideas</a:t>
            </a:r>
            <a:r>
              <a:rPr spc="-116" dirty="0">
                <a:solidFill>
                  <a:srgbClr val="231F20"/>
                </a:solidFill>
                <a:latin typeface="Arial" panose="020B0604020202020204" pitchFamily="34" charset="0"/>
                <a:cs typeface="Arial"/>
              </a:rPr>
              <a:t> </a:t>
            </a:r>
            <a:r>
              <a:rPr spc="-51" dirty="0">
                <a:solidFill>
                  <a:srgbClr val="231F20"/>
                </a:solidFill>
                <a:latin typeface="Arial" panose="020B0604020202020204" pitchFamily="34" charset="0"/>
                <a:cs typeface="Arial"/>
              </a:rPr>
              <a:t>count</a:t>
            </a:r>
            <a:endParaRPr dirty="0">
              <a:latin typeface="Arial" panose="020B0604020202020204" pitchFamily="34" charset="0"/>
              <a:cs typeface="Arial"/>
            </a:endParaRPr>
          </a:p>
          <a:p>
            <a:pPr marL="164518" indent="-155859">
              <a:spcBef>
                <a:spcPts val="941"/>
              </a:spcBef>
              <a:buChar char="•"/>
              <a:tabLst>
                <a:tab pos="164085" algn="l"/>
                <a:tab pos="164518" algn="l"/>
              </a:tabLst>
            </a:pPr>
            <a:r>
              <a:rPr spc="-89" dirty="0">
                <a:solidFill>
                  <a:srgbClr val="231F20"/>
                </a:solidFill>
                <a:latin typeface="Arial" panose="020B0604020202020204" pitchFamily="34" charset="0"/>
                <a:cs typeface="Arial"/>
              </a:rPr>
              <a:t>Be</a:t>
            </a:r>
            <a:r>
              <a:rPr spc="-95" dirty="0">
                <a:solidFill>
                  <a:srgbClr val="231F20"/>
                </a:solidFill>
                <a:latin typeface="Arial" panose="020B0604020202020204" pitchFamily="34" charset="0"/>
                <a:cs typeface="Arial"/>
              </a:rPr>
              <a:t> </a:t>
            </a:r>
            <a:r>
              <a:rPr spc="-10" dirty="0">
                <a:solidFill>
                  <a:srgbClr val="231F20"/>
                </a:solidFill>
                <a:latin typeface="Arial" panose="020B0604020202020204" pitchFamily="34" charset="0"/>
                <a:cs typeface="Arial"/>
              </a:rPr>
              <a:t>fair</a:t>
            </a:r>
            <a:endParaRPr dirty="0">
              <a:latin typeface="Arial" panose="020B0604020202020204" pitchFamily="34" charset="0"/>
              <a:cs typeface="Arial"/>
            </a:endParaRPr>
          </a:p>
        </p:txBody>
      </p:sp>
      <p:sp>
        <p:nvSpPr>
          <p:cNvPr id="13" name="object 13"/>
          <p:cNvSpPr/>
          <p:nvPr/>
        </p:nvSpPr>
        <p:spPr>
          <a:xfrm>
            <a:off x="7015809" y="6088045"/>
            <a:ext cx="67541" cy="55418"/>
          </a:xfrm>
          <a:custGeom>
            <a:avLst/>
            <a:gdLst/>
            <a:ahLst/>
            <a:cxnLst/>
            <a:rect l="l" t="t" r="r" b="b"/>
            <a:pathLst>
              <a:path w="99060" h="81279">
                <a:moveTo>
                  <a:pt x="96329" y="0"/>
                </a:moveTo>
                <a:lnTo>
                  <a:pt x="34329" y="21813"/>
                </a:lnTo>
                <a:lnTo>
                  <a:pt x="622" y="75260"/>
                </a:lnTo>
                <a:lnTo>
                  <a:pt x="0" y="77838"/>
                </a:lnTo>
                <a:lnTo>
                  <a:pt x="1600" y="80429"/>
                </a:lnTo>
                <a:lnTo>
                  <a:pt x="4559" y="81127"/>
                </a:lnTo>
                <a:lnTo>
                  <a:pt x="4927" y="81178"/>
                </a:lnTo>
                <a:lnTo>
                  <a:pt x="7467" y="81178"/>
                </a:lnTo>
                <a:lnTo>
                  <a:pt x="9436" y="79692"/>
                </a:lnTo>
                <a:lnTo>
                  <a:pt x="9956" y="77482"/>
                </a:lnTo>
                <a:lnTo>
                  <a:pt x="21351" y="50553"/>
                </a:lnTo>
                <a:lnTo>
                  <a:pt x="40366" y="29279"/>
                </a:lnTo>
                <a:lnTo>
                  <a:pt x="65163" y="15149"/>
                </a:lnTo>
                <a:lnTo>
                  <a:pt x="93903" y="9651"/>
                </a:lnTo>
                <a:lnTo>
                  <a:pt x="96558" y="9575"/>
                </a:lnTo>
                <a:lnTo>
                  <a:pt x="98653" y="7378"/>
                </a:lnTo>
                <a:lnTo>
                  <a:pt x="98539" y="2070"/>
                </a:lnTo>
                <a:lnTo>
                  <a:pt x="96329" y="0"/>
                </a:lnTo>
                <a:close/>
              </a:path>
            </a:pathLst>
          </a:custGeom>
          <a:solidFill>
            <a:srgbClr val="FFFFFF"/>
          </a:solidFill>
        </p:spPr>
        <p:txBody>
          <a:bodyPr wrap="square" lIns="0" tIns="0" rIns="0" bIns="0" rtlCol="0"/>
          <a:lstStyle/>
          <a:p>
            <a:endParaRPr sz="1227"/>
          </a:p>
        </p:txBody>
      </p:sp>
      <p:sp>
        <p:nvSpPr>
          <p:cNvPr id="14" name="object 14"/>
          <p:cNvSpPr/>
          <p:nvPr/>
        </p:nvSpPr>
        <p:spPr>
          <a:xfrm>
            <a:off x="7089757" y="6088878"/>
            <a:ext cx="36801" cy="21648"/>
          </a:xfrm>
          <a:custGeom>
            <a:avLst/>
            <a:gdLst/>
            <a:ahLst/>
            <a:cxnLst/>
            <a:rect l="l" t="t" r="r" b="b"/>
            <a:pathLst>
              <a:path w="53975" h="31750">
                <a:moveTo>
                  <a:pt x="3492" y="0"/>
                </a:moveTo>
                <a:lnTo>
                  <a:pt x="990" y="1752"/>
                </a:lnTo>
                <a:lnTo>
                  <a:pt x="0" y="6972"/>
                </a:lnTo>
                <a:lnTo>
                  <a:pt x="1701" y="9486"/>
                </a:lnTo>
                <a:lnTo>
                  <a:pt x="4305" y="9982"/>
                </a:lnTo>
                <a:lnTo>
                  <a:pt x="15485" y="12909"/>
                </a:lnTo>
                <a:lnTo>
                  <a:pt x="26165" y="17265"/>
                </a:lnTo>
                <a:lnTo>
                  <a:pt x="36202" y="22983"/>
                </a:lnTo>
                <a:lnTo>
                  <a:pt x="45453" y="29997"/>
                </a:lnTo>
                <a:lnTo>
                  <a:pt x="46354" y="30772"/>
                </a:lnTo>
                <a:lnTo>
                  <a:pt x="47472" y="31165"/>
                </a:lnTo>
                <a:lnTo>
                  <a:pt x="49936" y="31165"/>
                </a:lnTo>
                <a:lnTo>
                  <a:pt x="51269" y="30607"/>
                </a:lnTo>
                <a:lnTo>
                  <a:pt x="53962" y="27508"/>
                </a:lnTo>
                <a:lnTo>
                  <a:pt x="53746" y="24472"/>
                </a:lnTo>
                <a:lnTo>
                  <a:pt x="18524" y="3793"/>
                </a:lnTo>
                <a:lnTo>
                  <a:pt x="6121" y="558"/>
                </a:lnTo>
                <a:lnTo>
                  <a:pt x="3492" y="0"/>
                </a:lnTo>
                <a:close/>
              </a:path>
            </a:pathLst>
          </a:custGeom>
          <a:solidFill>
            <a:srgbClr val="FFFFFF"/>
          </a:solidFill>
        </p:spPr>
        <p:txBody>
          <a:bodyPr wrap="square" lIns="0" tIns="0" rIns="0" bIns="0" rtlCol="0"/>
          <a:lstStyle/>
          <a:p>
            <a:endParaRPr sz="1227"/>
          </a:p>
        </p:txBody>
      </p:sp>
      <p:sp>
        <p:nvSpPr>
          <p:cNvPr id="15" name="object 15"/>
          <p:cNvSpPr/>
          <p:nvPr/>
        </p:nvSpPr>
        <p:spPr>
          <a:xfrm>
            <a:off x="7048411" y="6315761"/>
            <a:ext cx="66242" cy="39831"/>
          </a:xfrm>
          <a:custGeom>
            <a:avLst/>
            <a:gdLst/>
            <a:ahLst/>
            <a:cxnLst/>
            <a:rect l="l" t="t" r="r" b="b"/>
            <a:pathLst>
              <a:path w="97154" h="58420">
                <a:moveTo>
                  <a:pt x="24142" y="40754"/>
                </a:moveTo>
                <a:lnTo>
                  <a:pt x="11696" y="40754"/>
                </a:lnTo>
                <a:lnTo>
                  <a:pt x="25438" y="57454"/>
                </a:lnTo>
                <a:lnTo>
                  <a:pt x="26796" y="58102"/>
                </a:lnTo>
                <a:lnTo>
                  <a:pt x="69964" y="58102"/>
                </a:lnTo>
                <a:lnTo>
                  <a:pt x="71323" y="57454"/>
                </a:lnTo>
                <a:lnTo>
                  <a:pt x="78700" y="48488"/>
                </a:lnTo>
                <a:lnTo>
                  <a:pt x="30505" y="48488"/>
                </a:lnTo>
                <a:lnTo>
                  <a:pt x="24142" y="40754"/>
                </a:lnTo>
                <a:close/>
              </a:path>
              <a:path w="97154" h="58420">
                <a:moveTo>
                  <a:pt x="85064" y="40754"/>
                </a:moveTo>
                <a:lnTo>
                  <a:pt x="72631" y="40754"/>
                </a:lnTo>
                <a:lnTo>
                  <a:pt x="66255" y="48488"/>
                </a:lnTo>
                <a:lnTo>
                  <a:pt x="78700" y="48488"/>
                </a:lnTo>
                <a:lnTo>
                  <a:pt x="85064" y="40754"/>
                </a:lnTo>
                <a:close/>
              </a:path>
              <a:path w="97154" h="58420">
                <a:moveTo>
                  <a:pt x="7454" y="0"/>
                </a:moveTo>
                <a:lnTo>
                  <a:pt x="2158" y="0"/>
                </a:lnTo>
                <a:lnTo>
                  <a:pt x="0" y="2159"/>
                </a:lnTo>
                <a:lnTo>
                  <a:pt x="0" y="38595"/>
                </a:lnTo>
                <a:lnTo>
                  <a:pt x="2158" y="40754"/>
                </a:lnTo>
                <a:lnTo>
                  <a:pt x="94614" y="40754"/>
                </a:lnTo>
                <a:lnTo>
                  <a:pt x="96761" y="38595"/>
                </a:lnTo>
                <a:lnTo>
                  <a:pt x="96761" y="31140"/>
                </a:lnTo>
                <a:lnTo>
                  <a:pt x="9613" y="31140"/>
                </a:lnTo>
                <a:lnTo>
                  <a:pt x="9613" y="2159"/>
                </a:lnTo>
                <a:lnTo>
                  <a:pt x="7454" y="0"/>
                </a:lnTo>
                <a:close/>
              </a:path>
              <a:path w="97154" h="58420">
                <a:moveTo>
                  <a:pt x="94614" y="10807"/>
                </a:moveTo>
                <a:lnTo>
                  <a:pt x="89306" y="10807"/>
                </a:lnTo>
                <a:lnTo>
                  <a:pt x="87160" y="12966"/>
                </a:lnTo>
                <a:lnTo>
                  <a:pt x="87160" y="31140"/>
                </a:lnTo>
                <a:lnTo>
                  <a:pt x="96761" y="31140"/>
                </a:lnTo>
                <a:lnTo>
                  <a:pt x="96761" y="12966"/>
                </a:lnTo>
                <a:lnTo>
                  <a:pt x="94614" y="10807"/>
                </a:lnTo>
                <a:close/>
              </a:path>
            </a:pathLst>
          </a:custGeom>
          <a:solidFill>
            <a:srgbClr val="FFFFFF"/>
          </a:solidFill>
        </p:spPr>
        <p:txBody>
          <a:bodyPr wrap="square" lIns="0" tIns="0" rIns="0" bIns="0" rtlCol="0"/>
          <a:lstStyle/>
          <a:p>
            <a:endParaRPr sz="1227"/>
          </a:p>
        </p:txBody>
      </p:sp>
      <p:sp>
        <p:nvSpPr>
          <p:cNvPr id="16" name="object 16"/>
          <p:cNvSpPr/>
          <p:nvPr/>
        </p:nvSpPr>
        <p:spPr>
          <a:xfrm>
            <a:off x="7077985" y="6025350"/>
            <a:ext cx="6927" cy="36801"/>
          </a:xfrm>
          <a:custGeom>
            <a:avLst/>
            <a:gdLst/>
            <a:ahLst/>
            <a:cxnLst/>
            <a:rect l="l" t="t" r="r" b="b"/>
            <a:pathLst>
              <a:path w="10160" h="53975">
                <a:moveTo>
                  <a:pt x="7454" y="0"/>
                </a:moveTo>
                <a:lnTo>
                  <a:pt x="2146" y="0"/>
                </a:lnTo>
                <a:lnTo>
                  <a:pt x="0" y="2158"/>
                </a:lnTo>
                <a:lnTo>
                  <a:pt x="0" y="51650"/>
                </a:lnTo>
                <a:lnTo>
                  <a:pt x="2146" y="53809"/>
                </a:lnTo>
                <a:lnTo>
                  <a:pt x="7454" y="53809"/>
                </a:lnTo>
                <a:lnTo>
                  <a:pt x="9601" y="51650"/>
                </a:lnTo>
                <a:lnTo>
                  <a:pt x="9601" y="2158"/>
                </a:lnTo>
                <a:lnTo>
                  <a:pt x="7454" y="0"/>
                </a:lnTo>
                <a:close/>
              </a:path>
            </a:pathLst>
          </a:custGeom>
          <a:solidFill>
            <a:srgbClr val="FFFFFF"/>
          </a:solidFill>
        </p:spPr>
        <p:txBody>
          <a:bodyPr wrap="square" lIns="0" tIns="0" rIns="0" bIns="0" rtlCol="0"/>
          <a:lstStyle/>
          <a:p>
            <a:endParaRPr sz="1227"/>
          </a:p>
        </p:txBody>
      </p:sp>
      <p:sp>
        <p:nvSpPr>
          <p:cNvPr id="17" name="object 17"/>
          <p:cNvSpPr/>
          <p:nvPr/>
        </p:nvSpPr>
        <p:spPr>
          <a:xfrm>
            <a:off x="7034740" y="6032498"/>
            <a:ext cx="17750" cy="35502"/>
          </a:xfrm>
          <a:custGeom>
            <a:avLst/>
            <a:gdLst/>
            <a:ahLst/>
            <a:cxnLst/>
            <a:rect l="l" t="t" r="r" b="b"/>
            <a:pathLst>
              <a:path w="26035" h="52070">
                <a:moveTo>
                  <a:pt x="6261" y="0"/>
                </a:moveTo>
                <a:lnTo>
                  <a:pt x="1282" y="1790"/>
                </a:lnTo>
                <a:lnTo>
                  <a:pt x="0" y="4533"/>
                </a:lnTo>
                <a:lnTo>
                  <a:pt x="16725" y="50495"/>
                </a:lnTo>
                <a:lnTo>
                  <a:pt x="18567" y="51688"/>
                </a:lnTo>
                <a:lnTo>
                  <a:pt x="21069" y="51688"/>
                </a:lnTo>
                <a:lnTo>
                  <a:pt x="21628" y="51612"/>
                </a:lnTo>
                <a:lnTo>
                  <a:pt x="24669" y="50495"/>
                </a:lnTo>
                <a:lnTo>
                  <a:pt x="25946" y="47751"/>
                </a:lnTo>
                <a:lnTo>
                  <a:pt x="9029" y="1257"/>
                </a:lnTo>
                <a:lnTo>
                  <a:pt x="6261" y="0"/>
                </a:lnTo>
                <a:close/>
              </a:path>
            </a:pathLst>
          </a:custGeom>
          <a:solidFill>
            <a:srgbClr val="FFFFFF"/>
          </a:solidFill>
        </p:spPr>
        <p:txBody>
          <a:bodyPr wrap="square" lIns="0" tIns="0" rIns="0" bIns="0" rtlCol="0"/>
          <a:lstStyle/>
          <a:p>
            <a:endParaRPr sz="1227"/>
          </a:p>
        </p:txBody>
      </p:sp>
      <p:sp>
        <p:nvSpPr>
          <p:cNvPr id="18" name="object 18"/>
          <p:cNvSpPr/>
          <p:nvPr/>
        </p:nvSpPr>
        <p:spPr>
          <a:xfrm>
            <a:off x="6997105" y="6054245"/>
            <a:ext cx="26843" cy="30307"/>
          </a:xfrm>
          <a:custGeom>
            <a:avLst/>
            <a:gdLst/>
            <a:ahLst/>
            <a:cxnLst/>
            <a:rect l="l" t="t" r="r" b="b"/>
            <a:pathLst>
              <a:path w="39370" h="44450">
                <a:moveTo>
                  <a:pt x="4330" y="0"/>
                </a:moveTo>
                <a:lnTo>
                  <a:pt x="266" y="3416"/>
                </a:lnTo>
                <a:lnTo>
                  <a:pt x="0" y="6438"/>
                </a:lnTo>
                <a:lnTo>
                  <a:pt x="31076" y="43472"/>
                </a:lnTo>
                <a:lnTo>
                  <a:pt x="32435" y="44056"/>
                </a:lnTo>
                <a:lnTo>
                  <a:pt x="34899" y="44056"/>
                </a:lnTo>
                <a:lnTo>
                  <a:pt x="35991" y="43688"/>
                </a:lnTo>
                <a:lnTo>
                  <a:pt x="38925" y="41224"/>
                </a:lnTo>
                <a:lnTo>
                  <a:pt x="39192" y="38188"/>
                </a:lnTo>
                <a:lnTo>
                  <a:pt x="7366" y="266"/>
                </a:lnTo>
                <a:lnTo>
                  <a:pt x="4330" y="0"/>
                </a:lnTo>
                <a:close/>
              </a:path>
            </a:pathLst>
          </a:custGeom>
          <a:solidFill>
            <a:srgbClr val="FFFFFF"/>
          </a:solidFill>
        </p:spPr>
        <p:txBody>
          <a:bodyPr wrap="square" lIns="0" tIns="0" rIns="0" bIns="0" rtlCol="0"/>
          <a:lstStyle/>
          <a:p>
            <a:endParaRPr sz="1227"/>
          </a:p>
        </p:txBody>
      </p:sp>
      <p:sp>
        <p:nvSpPr>
          <p:cNvPr id="19" name="object 19"/>
          <p:cNvSpPr/>
          <p:nvPr/>
        </p:nvSpPr>
        <p:spPr>
          <a:xfrm>
            <a:off x="6969088" y="6087487"/>
            <a:ext cx="33770" cy="22080"/>
          </a:xfrm>
          <a:custGeom>
            <a:avLst/>
            <a:gdLst/>
            <a:ahLst/>
            <a:cxnLst/>
            <a:rect l="l" t="t" r="r" b="b"/>
            <a:pathLst>
              <a:path w="49529" h="32384">
                <a:moveTo>
                  <a:pt x="5600" y="0"/>
                </a:moveTo>
                <a:lnTo>
                  <a:pt x="2654" y="787"/>
                </a:lnTo>
                <a:lnTo>
                  <a:pt x="0" y="5372"/>
                </a:lnTo>
                <a:lnTo>
                  <a:pt x="787" y="8318"/>
                </a:lnTo>
                <a:lnTo>
                  <a:pt x="42087" y="32156"/>
                </a:lnTo>
                <a:lnTo>
                  <a:pt x="42913" y="32372"/>
                </a:lnTo>
                <a:lnTo>
                  <a:pt x="45389" y="32372"/>
                </a:lnTo>
                <a:lnTo>
                  <a:pt x="47015" y="31508"/>
                </a:lnTo>
                <a:lnTo>
                  <a:pt x="49225" y="27673"/>
                </a:lnTo>
                <a:lnTo>
                  <a:pt x="48437" y="24726"/>
                </a:lnTo>
                <a:lnTo>
                  <a:pt x="5600" y="0"/>
                </a:lnTo>
                <a:close/>
              </a:path>
            </a:pathLst>
          </a:custGeom>
          <a:solidFill>
            <a:srgbClr val="FFFFFF"/>
          </a:solidFill>
        </p:spPr>
        <p:txBody>
          <a:bodyPr wrap="square" lIns="0" tIns="0" rIns="0" bIns="0" rtlCol="0"/>
          <a:lstStyle/>
          <a:p>
            <a:endParaRPr sz="1227"/>
          </a:p>
        </p:txBody>
      </p:sp>
      <p:sp>
        <p:nvSpPr>
          <p:cNvPr id="20" name="object 20"/>
          <p:cNvSpPr/>
          <p:nvPr/>
        </p:nvSpPr>
        <p:spPr>
          <a:xfrm>
            <a:off x="6954414" y="6128544"/>
            <a:ext cx="36801" cy="12123"/>
          </a:xfrm>
          <a:custGeom>
            <a:avLst/>
            <a:gdLst/>
            <a:ahLst/>
            <a:cxnLst/>
            <a:rect l="l" t="t" r="r" b="b"/>
            <a:pathLst>
              <a:path w="53975" h="17779">
                <a:moveTo>
                  <a:pt x="3416" y="0"/>
                </a:moveTo>
                <a:lnTo>
                  <a:pt x="927" y="1752"/>
                </a:lnTo>
                <a:lnTo>
                  <a:pt x="0" y="6972"/>
                </a:lnTo>
                <a:lnTo>
                  <a:pt x="1752" y="9474"/>
                </a:lnTo>
                <a:lnTo>
                  <a:pt x="48158" y="17640"/>
                </a:lnTo>
                <a:lnTo>
                  <a:pt x="48437" y="17665"/>
                </a:lnTo>
                <a:lnTo>
                  <a:pt x="51003" y="17665"/>
                </a:lnTo>
                <a:lnTo>
                  <a:pt x="53022" y="16027"/>
                </a:lnTo>
                <a:lnTo>
                  <a:pt x="53898" y="11099"/>
                </a:lnTo>
                <a:lnTo>
                  <a:pt x="52158" y="8597"/>
                </a:lnTo>
                <a:lnTo>
                  <a:pt x="3416" y="0"/>
                </a:lnTo>
                <a:close/>
              </a:path>
            </a:pathLst>
          </a:custGeom>
          <a:solidFill>
            <a:srgbClr val="FFFFFF"/>
          </a:solidFill>
        </p:spPr>
        <p:txBody>
          <a:bodyPr wrap="square" lIns="0" tIns="0" rIns="0" bIns="0" rtlCol="0"/>
          <a:lstStyle/>
          <a:p>
            <a:endParaRPr sz="1227"/>
          </a:p>
        </p:txBody>
      </p:sp>
      <p:sp>
        <p:nvSpPr>
          <p:cNvPr id="21" name="object 21"/>
          <p:cNvSpPr/>
          <p:nvPr/>
        </p:nvSpPr>
        <p:spPr>
          <a:xfrm>
            <a:off x="7171357" y="6128553"/>
            <a:ext cx="36801" cy="12123"/>
          </a:xfrm>
          <a:custGeom>
            <a:avLst/>
            <a:gdLst/>
            <a:ahLst/>
            <a:cxnLst/>
            <a:rect l="l" t="t" r="r" b="b"/>
            <a:pathLst>
              <a:path w="53975" h="17779">
                <a:moveTo>
                  <a:pt x="50495" y="0"/>
                </a:moveTo>
                <a:lnTo>
                  <a:pt x="1739" y="8572"/>
                </a:lnTo>
                <a:lnTo>
                  <a:pt x="0" y="11074"/>
                </a:lnTo>
                <a:lnTo>
                  <a:pt x="863" y="16014"/>
                </a:lnTo>
                <a:lnTo>
                  <a:pt x="2895" y="17653"/>
                </a:lnTo>
                <a:lnTo>
                  <a:pt x="5461" y="17653"/>
                </a:lnTo>
                <a:lnTo>
                  <a:pt x="6019" y="17589"/>
                </a:lnTo>
                <a:lnTo>
                  <a:pt x="52146" y="9448"/>
                </a:lnTo>
                <a:lnTo>
                  <a:pt x="53886" y="6959"/>
                </a:lnTo>
                <a:lnTo>
                  <a:pt x="52971" y="1739"/>
                </a:lnTo>
                <a:lnTo>
                  <a:pt x="50495" y="0"/>
                </a:lnTo>
                <a:close/>
              </a:path>
            </a:pathLst>
          </a:custGeom>
          <a:solidFill>
            <a:srgbClr val="FFFFFF"/>
          </a:solidFill>
        </p:spPr>
        <p:txBody>
          <a:bodyPr wrap="square" lIns="0" tIns="0" rIns="0" bIns="0" rtlCol="0"/>
          <a:lstStyle/>
          <a:p>
            <a:endParaRPr sz="1227"/>
          </a:p>
        </p:txBody>
      </p:sp>
      <p:sp>
        <p:nvSpPr>
          <p:cNvPr id="22" name="object 22"/>
          <p:cNvSpPr/>
          <p:nvPr/>
        </p:nvSpPr>
        <p:spPr>
          <a:xfrm>
            <a:off x="7159864" y="6087486"/>
            <a:ext cx="33770" cy="22080"/>
          </a:xfrm>
          <a:custGeom>
            <a:avLst/>
            <a:gdLst/>
            <a:ahLst/>
            <a:cxnLst/>
            <a:rect l="l" t="t" r="r" b="b"/>
            <a:pathLst>
              <a:path w="49529" h="32384">
                <a:moveTo>
                  <a:pt x="43637" y="0"/>
                </a:moveTo>
                <a:lnTo>
                  <a:pt x="787" y="24739"/>
                </a:lnTo>
                <a:lnTo>
                  <a:pt x="0" y="27673"/>
                </a:lnTo>
                <a:lnTo>
                  <a:pt x="2209" y="31521"/>
                </a:lnTo>
                <a:lnTo>
                  <a:pt x="3822" y="32372"/>
                </a:lnTo>
                <a:lnTo>
                  <a:pt x="6299" y="32372"/>
                </a:lnTo>
                <a:lnTo>
                  <a:pt x="7124" y="32169"/>
                </a:lnTo>
                <a:lnTo>
                  <a:pt x="48425" y="8318"/>
                </a:lnTo>
                <a:lnTo>
                  <a:pt x="49225" y="5372"/>
                </a:lnTo>
                <a:lnTo>
                  <a:pt x="46570" y="800"/>
                </a:lnTo>
                <a:lnTo>
                  <a:pt x="43637" y="0"/>
                </a:lnTo>
                <a:close/>
              </a:path>
            </a:pathLst>
          </a:custGeom>
          <a:solidFill>
            <a:srgbClr val="FFFFFF"/>
          </a:solidFill>
        </p:spPr>
        <p:txBody>
          <a:bodyPr wrap="square" lIns="0" tIns="0" rIns="0" bIns="0" rtlCol="0"/>
          <a:lstStyle/>
          <a:p>
            <a:endParaRPr sz="1227"/>
          </a:p>
        </p:txBody>
      </p:sp>
      <p:sp>
        <p:nvSpPr>
          <p:cNvPr id="23" name="object 23"/>
          <p:cNvSpPr/>
          <p:nvPr/>
        </p:nvSpPr>
        <p:spPr>
          <a:xfrm>
            <a:off x="7138694" y="6054246"/>
            <a:ext cx="26843" cy="30307"/>
          </a:xfrm>
          <a:custGeom>
            <a:avLst/>
            <a:gdLst/>
            <a:ahLst/>
            <a:cxnLst/>
            <a:rect l="l" t="t" r="r" b="b"/>
            <a:pathLst>
              <a:path w="39370" h="44450">
                <a:moveTo>
                  <a:pt x="34861" y="0"/>
                </a:moveTo>
                <a:lnTo>
                  <a:pt x="31826" y="254"/>
                </a:lnTo>
                <a:lnTo>
                  <a:pt x="0" y="38188"/>
                </a:lnTo>
                <a:lnTo>
                  <a:pt x="266" y="41224"/>
                </a:lnTo>
                <a:lnTo>
                  <a:pt x="3200" y="43675"/>
                </a:lnTo>
                <a:lnTo>
                  <a:pt x="4292" y="44043"/>
                </a:lnTo>
                <a:lnTo>
                  <a:pt x="6756" y="44043"/>
                </a:lnTo>
                <a:lnTo>
                  <a:pt x="8102" y="43472"/>
                </a:lnTo>
                <a:lnTo>
                  <a:pt x="39179" y="6438"/>
                </a:lnTo>
                <a:lnTo>
                  <a:pt x="38912" y="3416"/>
                </a:lnTo>
                <a:lnTo>
                  <a:pt x="34861" y="0"/>
                </a:lnTo>
                <a:close/>
              </a:path>
            </a:pathLst>
          </a:custGeom>
          <a:solidFill>
            <a:srgbClr val="FFFFFF"/>
          </a:solidFill>
        </p:spPr>
        <p:txBody>
          <a:bodyPr wrap="square" lIns="0" tIns="0" rIns="0" bIns="0" rtlCol="0"/>
          <a:lstStyle/>
          <a:p>
            <a:endParaRPr sz="1227"/>
          </a:p>
        </p:txBody>
      </p:sp>
      <p:sp>
        <p:nvSpPr>
          <p:cNvPr id="24" name="object 24"/>
          <p:cNvSpPr/>
          <p:nvPr/>
        </p:nvSpPr>
        <p:spPr>
          <a:xfrm>
            <a:off x="7110084" y="6032494"/>
            <a:ext cx="17750" cy="35502"/>
          </a:xfrm>
          <a:custGeom>
            <a:avLst/>
            <a:gdLst/>
            <a:ahLst/>
            <a:cxnLst/>
            <a:rect l="l" t="t" r="r" b="b"/>
            <a:pathLst>
              <a:path w="26035" h="52070">
                <a:moveTo>
                  <a:pt x="19672" y="0"/>
                </a:moveTo>
                <a:lnTo>
                  <a:pt x="16916" y="1270"/>
                </a:lnTo>
                <a:lnTo>
                  <a:pt x="0" y="47752"/>
                </a:lnTo>
                <a:lnTo>
                  <a:pt x="1295" y="50507"/>
                </a:lnTo>
                <a:lnTo>
                  <a:pt x="4318" y="51612"/>
                </a:lnTo>
                <a:lnTo>
                  <a:pt x="4876" y="51701"/>
                </a:lnTo>
                <a:lnTo>
                  <a:pt x="7391" y="51701"/>
                </a:lnTo>
                <a:lnTo>
                  <a:pt x="9232" y="50495"/>
                </a:lnTo>
                <a:lnTo>
                  <a:pt x="25946" y="4546"/>
                </a:lnTo>
                <a:lnTo>
                  <a:pt x="24663" y="1790"/>
                </a:lnTo>
                <a:lnTo>
                  <a:pt x="19672" y="0"/>
                </a:lnTo>
                <a:close/>
              </a:path>
            </a:pathLst>
          </a:custGeom>
          <a:solidFill>
            <a:srgbClr val="FFFFFF"/>
          </a:solidFill>
        </p:spPr>
        <p:txBody>
          <a:bodyPr wrap="square" lIns="0" tIns="0" rIns="0" bIns="0" rtlCol="0"/>
          <a:lstStyle/>
          <a:p>
            <a:endParaRPr sz="1227"/>
          </a:p>
        </p:txBody>
      </p:sp>
      <p:sp>
        <p:nvSpPr>
          <p:cNvPr id="25" name="object 25"/>
          <p:cNvSpPr/>
          <p:nvPr/>
        </p:nvSpPr>
        <p:spPr>
          <a:xfrm>
            <a:off x="6999308" y="6071888"/>
            <a:ext cx="164090" cy="255010"/>
          </a:xfrm>
          <a:custGeom>
            <a:avLst/>
            <a:gdLst/>
            <a:ahLst/>
            <a:cxnLst/>
            <a:rect l="l" t="t" r="r" b="b"/>
            <a:pathLst>
              <a:path w="240664" h="374015">
                <a:moveTo>
                  <a:pt x="168782" y="318935"/>
                </a:moveTo>
                <a:lnTo>
                  <a:pt x="159169" y="318935"/>
                </a:lnTo>
                <a:lnTo>
                  <a:pt x="159169" y="353326"/>
                </a:lnTo>
                <a:lnTo>
                  <a:pt x="94589" y="364896"/>
                </a:lnTo>
                <a:lnTo>
                  <a:pt x="92849" y="367398"/>
                </a:lnTo>
                <a:lnTo>
                  <a:pt x="93738" y="372325"/>
                </a:lnTo>
                <a:lnTo>
                  <a:pt x="95757" y="373951"/>
                </a:lnTo>
                <a:lnTo>
                  <a:pt x="98602" y="373938"/>
                </a:lnTo>
                <a:lnTo>
                  <a:pt x="167106" y="361657"/>
                </a:lnTo>
                <a:lnTo>
                  <a:pt x="168782" y="359676"/>
                </a:lnTo>
                <a:lnTo>
                  <a:pt x="168782" y="318935"/>
                </a:lnTo>
                <a:close/>
              </a:path>
              <a:path w="240664" h="374015">
                <a:moveTo>
                  <a:pt x="120294" y="0"/>
                </a:moveTo>
                <a:lnTo>
                  <a:pt x="73514" y="9468"/>
                </a:lnTo>
                <a:lnTo>
                  <a:pt x="35272" y="35272"/>
                </a:lnTo>
                <a:lnTo>
                  <a:pt x="9468" y="73514"/>
                </a:lnTo>
                <a:lnTo>
                  <a:pt x="0" y="120294"/>
                </a:lnTo>
                <a:lnTo>
                  <a:pt x="546" y="131848"/>
                </a:lnTo>
                <a:lnTo>
                  <a:pt x="55956" y="295109"/>
                </a:lnTo>
                <a:lnTo>
                  <a:pt x="72021" y="316979"/>
                </a:lnTo>
                <a:lnTo>
                  <a:pt x="72021" y="347967"/>
                </a:lnTo>
                <a:lnTo>
                  <a:pt x="72643" y="349313"/>
                </a:lnTo>
                <a:lnTo>
                  <a:pt x="74612" y="350964"/>
                </a:lnTo>
                <a:lnTo>
                  <a:pt x="75704" y="351358"/>
                </a:lnTo>
                <a:lnTo>
                  <a:pt x="77101" y="351358"/>
                </a:lnTo>
                <a:lnTo>
                  <a:pt x="77673" y="351281"/>
                </a:lnTo>
                <a:lnTo>
                  <a:pt x="136122" y="340804"/>
                </a:lnTo>
                <a:lnTo>
                  <a:pt x="81622" y="340804"/>
                </a:lnTo>
                <a:lnTo>
                  <a:pt x="81622" y="318947"/>
                </a:lnTo>
                <a:lnTo>
                  <a:pt x="159169" y="318935"/>
                </a:lnTo>
                <a:lnTo>
                  <a:pt x="168782" y="318935"/>
                </a:lnTo>
                <a:lnTo>
                  <a:pt x="168782" y="316903"/>
                </a:lnTo>
                <a:lnTo>
                  <a:pt x="173836" y="313865"/>
                </a:lnTo>
                <a:lnTo>
                  <a:pt x="177705" y="309549"/>
                </a:lnTo>
                <a:lnTo>
                  <a:pt x="75653" y="309549"/>
                </a:lnTo>
                <a:lnTo>
                  <a:pt x="71996" y="308419"/>
                </a:lnTo>
                <a:lnTo>
                  <a:pt x="67462" y="298056"/>
                </a:lnTo>
                <a:lnTo>
                  <a:pt x="183437" y="298056"/>
                </a:lnTo>
                <a:lnTo>
                  <a:pt x="184721" y="294881"/>
                </a:lnTo>
                <a:lnTo>
                  <a:pt x="187065" y="288442"/>
                </a:lnTo>
                <a:lnTo>
                  <a:pt x="63741" y="288442"/>
                </a:lnTo>
                <a:lnTo>
                  <a:pt x="20040" y="168363"/>
                </a:lnTo>
                <a:lnTo>
                  <a:pt x="71005" y="168363"/>
                </a:lnTo>
                <a:lnTo>
                  <a:pt x="73151" y="166217"/>
                </a:lnTo>
                <a:lnTo>
                  <a:pt x="73151" y="160908"/>
                </a:lnTo>
                <a:lnTo>
                  <a:pt x="71005" y="158762"/>
                </a:lnTo>
                <a:lnTo>
                  <a:pt x="16586" y="158762"/>
                </a:lnTo>
                <a:lnTo>
                  <a:pt x="13573" y="149431"/>
                </a:lnTo>
                <a:lnTo>
                  <a:pt x="11390" y="139895"/>
                </a:lnTo>
                <a:lnTo>
                  <a:pt x="10062" y="130175"/>
                </a:lnTo>
                <a:lnTo>
                  <a:pt x="9613" y="120294"/>
                </a:lnTo>
                <a:lnTo>
                  <a:pt x="18324" y="77248"/>
                </a:lnTo>
                <a:lnTo>
                  <a:pt x="42065" y="42059"/>
                </a:lnTo>
                <a:lnTo>
                  <a:pt x="77250" y="18313"/>
                </a:lnTo>
                <a:lnTo>
                  <a:pt x="120294" y="9601"/>
                </a:lnTo>
                <a:lnTo>
                  <a:pt x="167273" y="9601"/>
                </a:lnTo>
                <a:lnTo>
                  <a:pt x="167076" y="9468"/>
                </a:lnTo>
                <a:lnTo>
                  <a:pt x="120294" y="0"/>
                </a:lnTo>
                <a:close/>
              </a:path>
              <a:path w="240664" h="374015">
                <a:moveTo>
                  <a:pt x="144030" y="329641"/>
                </a:moveTo>
                <a:lnTo>
                  <a:pt x="81622" y="340804"/>
                </a:lnTo>
                <a:lnTo>
                  <a:pt x="136122" y="340804"/>
                </a:lnTo>
                <a:lnTo>
                  <a:pt x="145757" y="339077"/>
                </a:lnTo>
                <a:lnTo>
                  <a:pt x="147497" y="336588"/>
                </a:lnTo>
                <a:lnTo>
                  <a:pt x="146557" y="331355"/>
                </a:lnTo>
                <a:lnTo>
                  <a:pt x="144030" y="329641"/>
                </a:lnTo>
                <a:close/>
              </a:path>
              <a:path w="240664" h="374015">
                <a:moveTo>
                  <a:pt x="159000" y="318947"/>
                </a:moveTo>
                <a:lnTo>
                  <a:pt x="81622" y="318947"/>
                </a:lnTo>
                <a:lnTo>
                  <a:pt x="84366" y="319150"/>
                </a:lnTo>
                <a:lnTo>
                  <a:pt x="156298" y="319150"/>
                </a:lnTo>
                <a:lnTo>
                  <a:pt x="159000" y="318947"/>
                </a:lnTo>
                <a:close/>
              </a:path>
              <a:path w="240664" h="374015">
                <a:moveTo>
                  <a:pt x="183437" y="298056"/>
                </a:moveTo>
                <a:lnTo>
                  <a:pt x="173126" y="298056"/>
                </a:lnTo>
                <a:lnTo>
                  <a:pt x="168592" y="308419"/>
                </a:lnTo>
                <a:lnTo>
                  <a:pt x="164947" y="309549"/>
                </a:lnTo>
                <a:lnTo>
                  <a:pt x="177705" y="309549"/>
                </a:lnTo>
                <a:lnTo>
                  <a:pt x="177919" y="309311"/>
                </a:lnTo>
                <a:lnTo>
                  <a:pt x="181418" y="303047"/>
                </a:lnTo>
                <a:lnTo>
                  <a:pt x="183437" y="298056"/>
                </a:lnTo>
                <a:close/>
              </a:path>
              <a:path w="240664" h="374015">
                <a:moveTo>
                  <a:pt x="58407" y="188810"/>
                </a:moveTo>
                <a:lnTo>
                  <a:pt x="53238" y="190030"/>
                </a:lnTo>
                <a:lnTo>
                  <a:pt x="51638" y="192620"/>
                </a:lnTo>
                <a:lnTo>
                  <a:pt x="52260" y="195198"/>
                </a:lnTo>
                <a:lnTo>
                  <a:pt x="74282" y="288442"/>
                </a:lnTo>
                <a:lnTo>
                  <a:pt x="84150" y="288442"/>
                </a:lnTo>
                <a:lnTo>
                  <a:pt x="60998" y="190411"/>
                </a:lnTo>
                <a:lnTo>
                  <a:pt x="58407" y="188810"/>
                </a:lnTo>
                <a:close/>
              </a:path>
              <a:path w="240664" h="374015">
                <a:moveTo>
                  <a:pt x="90881" y="189052"/>
                </a:moveTo>
                <a:lnTo>
                  <a:pt x="88264" y="189318"/>
                </a:lnTo>
                <a:lnTo>
                  <a:pt x="85623" y="189623"/>
                </a:lnTo>
                <a:lnTo>
                  <a:pt x="83731" y="192011"/>
                </a:lnTo>
                <a:lnTo>
                  <a:pt x="94932" y="288442"/>
                </a:lnTo>
                <a:lnTo>
                  <a:pt x="104597" y="288442"/>
                </a:lnTo>
                <a:lnTo>
                  <a:pt x="93281" y="190906"/>
                </a:lnTo>
                <a:lnTo>
                  <a:pt x="90881" y="189052"/>
                </a:lnTo>
                <a:close/>
              </a:path>
              <a:path w="240664" h="374015">
                <a:moveTo>
                  <a:pt x="122948" y="189293"/>
                </a:moveTo>
                <a:lnTo>
                  <a:pt x="117640" y="189293"/>
                </a:lnTo>
                <a:lnTo>
                  <a:pt x="115493" y="191439"/>
                </a:lnTo>
                <a:lnTo>
                  <a:pt x="115493" y="288442"/>
                </a:lnTo>
                <a:lnTo>
                  <a:pt x="125094" y="288442"/>
                </a:lnTo>
                <a:lnTo>
                  <a:pt x="125094" y="191439"/>
                </a:lnTo>
                <a:lnTo>
                  <a:pt x="122948" y="189293"/>
                </a:lnTo>
                <a:close/>
              </a:path>
              <a:path w="240664" h="374015">
                <a:moveTo>
                  <a:pt x="149682" y="189064"/>
                </a:moveTo>
                <a:lnTo>
                  <a:pt x="147319" y="190906"/>
                </a:lnTo>
                <a:lnTo>
                  <a:pt x="135991" y="288442"/>
                </a:lnTo>
                <a:lnTo>
                  <a:pt x="145656" y="288442"/>
                </a:lnTo>
                <a:lnTo>
                  <a:pt x="156857" y="192011"/>
                </a:lnTo>
                <a:lnTo>
                  <a:pt x="154978" y="189623"/>
                </a:lnTo>
                <a:lnTo>
                  <a:pt x="152336" y="189318"/>
                </a:lnTo>
                <a:lnTo>
                  <a:pt x="149682" y="189064"/>
                </a:lnTo>
                <a:close/>
              </a:path>
              <a:path w="240664" h="374015">
                <a:moveTo>
                  <a:pt x="182181" y="188823"/>
                </a:moveTo>
                <a:lnTo>
                  <a:pt x="179590" y="190411"/>
                </a:lnTo>
                <a:lnTo>
                  <a:pt x="156438" y="288442"/>
                </a:lnTo>
                <a:lnTo>
                  <a:pt x="166306" y="288442"/>
                </a:lnTo>
                <a:lnTo>
                  <a:pt x="188328" y="195198"/>
                </a:lnTo>
                <a:lnTo>
                  <a:pt x="188950" y="192620"/>
                </a:lnTo>
                <a:lnTo>
                  <a:pt x="187350" y="190030"/>
                </a:lnTo>
                <a:lnTo>
                  <a:pt x="182181" y="188823"/>
                </a:lnTo>
                <a:close/>
              </a:path>
              <a:path w="240664" h="374015">
                <a:moveTo>
                  <a:pt x="167273" y="9601"/>
                </a:moveTo>
                <a:lnTo>
                  <a:pt x="120294" y="9601"/>
                </a:lnTo>
                <a:lnTo>
                  <a:pt x="163339" y="18313"/>
                </a:lnTo>
                <a:lnTo>
                  <a:pt x="198529" y="42059"/>
                </a:lnTo>
                <a:lnTo>
                  <a:pt x="222275" y="77248"/>
                </a:lnTo>
                <a:lnTo>
                  <a:pt x="230987" y="120294"/>
                </a:lnTo>
                <a:lnTo>
                  <a:pt x="230539" y="130175"/>
                </a:lnTo>
                <a:lnTo>
                  <a:pt x="229211" y="139895"/>
                </a:lnTo>
                <a:lnTo>
                  <a:pt x="227028" y="149431"/>
                </a:lnTo>
                <a:lnTo>
                  <a:pt x="224015" y="158762"/>
                </a:lnTo>
                <a:lnTo>
                  <a:pt x="91922" y="158762"/>
                </a:lnTo>
                <a:lnTo>
                  <a:pt x="89776" y="160908"/>
                </a:lnTo>
                <a:lnTo>
                  <a:pt x="89776" y="166217"/>
                </a:lnTo>
                <a:lnTo>
                  <a:pt x="91922" y="168363"/>
                </a:lnTo>
                <a:lnTo>
                  <a:pt x="220548" y="168363"/>
                </a:lnTo>
                <a:lnTo>
                  <a:pt x="176847" y="288442"/>
                </a:lnTo>
                <a:lnTo>
                  <a:pt x="187065" y="288442"/>
                </a:lnTo>
                <a:lnTo>
                  <a:pt x="231936" y="165176"/>
                </a:lnTo>
                <a:lnTo>
                  <a:pt x="235704" y="154314"/>
                </a:lnTo>
                <a:lnTo>
                  <a:pt x="238417" y="143190"/>
                </a:lnTo>
                <a:lnTo>
                  <a:pt x="240051" y="131848"/>
                </a:lnTo>
                <a:lnTo>
                  <a:pt x="240601" y="120294"/>
                </a:lnTo>
                <a:lnTo>
                  <a:pt x="231131" y="73514"/>
                </a:lnTo>
                <a:lnTo>
                  <a:pt x="205322" y="35272"/>
                </a:lnTo>
                <a:lnTo>
                  <a:pt x="167273" y="9601"/>
                </a:lnTo>
                <a:close/>
              </a:path>
            </a:pathLst>
          </a:custGeom>
          <a:solidFill>
            <a:srgbClr val="FFFFFF"/>
          </a:solidFill>
        </p:spPr>
        <p:txBody>
          <a:bodyPr wrap="square" lIns="0" tIns="0" rIns="0" bIns="0" rtlCol="0"/>
          <a:lstStyle/>
          <a:p>
            <a:endParaRPr sz="1227"/>
          </a:p>
        </p:txBody>
      </p:sp>
      <p:sp>
        <p:nvSpPr>
          <p:cNvPr id="26" name="object 26"/>
          <p:cNvSpPr txBox="1"/>
          <p:nvPr/>
        </p:nvSpPr>
        <p:spPr>
          <a:xfrm>
            <a:off x="6807405" y="6101829"/>
            <a:ext cx="1575089" cy="145063"/>
          </a:xfrm>
          <a:prstGeom prst="rect">
            <a:avLst/>
          </a:prstGeom>
        </p:spPr>
        <p:txBody>
          <a:bodyPr vert="horz" wrap="square" lIns="0" tIns="8659" rIns="0" bIns="0" rtlCol="0">
            <a:spAutoFit/>
          </a:bodyPr>
          <a:lstStyle/>
          <a:p>
            <a:pPr marL="516501">
              <a:spcBef>
                <a:spcPts val="68"/>
              </a:spcBef>
            </a:pPr>
            <a:r>
              <a:rPr sz="886" b="1" spc="-24" dirty="0">
                <a:solidFill>
                  <a:srgbClr val="FFFFFF"/>
                </a:solidFill>
                <a:latin typeface="Arial"/>
                <a:cs typeface="Arial"/>
              </a:rPr>
              <a:t>Instructor </a:t>
            </a:r>
            <a:r>
              <a:rPr sz="886" b="1" spc="-10" dirty="0">
                <a:solidFill>
                  <a:srgbClr val="FFFFFF"/>
                </a:solidFill>
                <a:latin typeface="Arial"/>
                <a:cs typeface="Arial"/>
              </a:rPr>
              <a:t>Note</a:t>
            </a:r>
            <a:r>
              <a:rPr sz="886" b="1" spc="-136" dirty="0">
                <a:solidFill>
                  <a:srgbClr val="FFFFFF"/>
                </a:solidFill>
                <a:latin typeface="Arial"/>
                <a:cs typeface="Arial"/>
              </a:rPr>
              <a:t> </a:t>
            </a:r>
            <a:r>
              <a:rPr sz="886" b="1" spc="-27" dirty="0">
                <a:solidFill>
                  <a:srgbClr val="FFFFFF"/>
                </a:solidFill>
                <a:latin typeface="Arial"/>
                <a:cs typeface="Arial"/>
              </a:rPr>
              <a:t>26</a:t>
            </a:r>
            <a:endParaRPr sz="886" dirty="0">
              <a:latin typeface="Arial"/>
              <a:cs typeface="Arial"/>
            </a:endParaRPr>
          </a:p>
        </p:txBody>
      </p:sp>
      <p:pic>
        <p:nvPicPr>
          <p:cNvPr id="27" name="Picture 2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48362" y="421114"/>
            <a:ext cx="4377202" cy="1100795"/>
          </a:xfrm>
          <a:prstGeom prst="rect">
            <a:avLst/>
          </a:prstGeom>
        </p:spPr>
      </p:pic>
    </p:spTree>
    <p:custDataLst>
      <p:tags r:id="rId1"/>
    </p:custDataLst>
    <p:extLst>
      <p:ext uri="{BB962C8B-B14F-4D97-AF65-F5344CB8AC3E}">
        <p14:creationId xmlns:p14="http://schemas.microsoft.com/office/powerpoint/2010/main" val="1466674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dirty="0">
                <a:latin typeface="Arial" panose="020B0604020202020204" pitchFamily="34" charset="0"/>
              </a:rPr>
              <a:t>CONSOLIDATION: WHAT DO YOU </a:t>
            </a:r>
            <a:r>
              <a:rPr lang="en-US" dirty="0" smtClean="0">
                <a:latin typeface="Arial" panose="020B0604020202020204" pitchFamily="34" charset="0"/>
              </a:rPr>
              <a:t/>
            </a:r>
            <a:br>
              <a:rPr lang="en-US" dirty="0" smtClean="0">
                <a:latin typeface="Arial" panose="020B0604020202020204" pitchFamily="34" charset="0"/>
              </a:rPr>
            </a:br>
            <a:r>
              <a:rPr lang="en-US" dirty="0" smtClean="0">
                <a:latin typeface="Arial" panose="020B0604020202020204" pitchFamily="34" charset="0"/>
              </a:rPr>
              <a:t>REMEMBER </a:t>
            </a:r>
            <a:r>
              <a:rPr lang="en-US" dirty="0">
                <a:latin typeface="Arial" panose="020B0604020202020204" pitchFamily="34" charset="0"/>
              </a:rPr>
              <a:t>FROM TODAY?</a:t>
            </a:r>
          </a:p>
        </p:txBody>
      </p:sp>
      <p:pic>
        <p:nvPicPr>
          <p:cNvPr id="4" name="Picture Placeholder 3"/>
          <p:cNvPicPr>
            <a:picLocks noGrp="1" noChangeAspect="1"/>
          </p:cNvPicPr>
          <p:nvPr>
            <p:ph type="pic" sz="quarter" idx="12"/>
          </p:nvPr>
        </p:nvPicPr>
        <p:blipFill>
          <a:blip r:embed="rId4" cstate="email">
            <a:extLst>
              <a:ext uri="{28A0092B-C50C-407E-A947-70E740481C1C}">
                <a14:useLocalDpi xmlns:a14="http://schemas.microsoft.com/office/drawing/2010/main"/>
              </a:ext>
            </a:extLst>
          </a:blip>
          <a:srcRect l="130" r="130"/>
          <a:stretch>
            <a:fillRect/>
          </a:stretch>
        </p:blipFill>
        <p:spPr/>
      </p:pic>
    </p:spTree>
    <p:custDataLst>
      <p:tags r:id="rId1"/>
    </p:custDataLst>
    <p:extLst>
      <p:ext uri="{BB962C8B-B14F-4D97-AF65-F5344CB8AC3E}">
        <p14:creationId xmlns:p14="http://schemas.microsoft.com/office/powerpoint/2010/main" val="1512274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rial" panose="020B0604020202020204" pitchFamily="34" charset="0"/>
              </a:rPr>
              <a:t>Activity: Where do you stand?</a:t>
            </a:r>
          </a:p>
        </p:txBody>
      </p:sp>
      <p:sp>
        <p:nvSpPr>
          <p:cNvPr id="3" name="Text Placeholder 2"/>
          <p:cNvSpPr>
            <a:spLocks noGrp="1"/>
          </p:cNvSpPr>
          <p:nvPr>
            <p:ph type="body" sz="quarter" idx="13"/>
          </p:nvPr>
        </p:nvSpPr>
        <p:spPr/>
        <p:txBody>
          <a:bodyPr/>
          <a:lstStyle/>
          <a:p>
            <a:r>
              <a:rPr lang="en-US" dirty="0">
                <a:latin typeface="Arial" panose="020B0604020202020204" pitchFamily="34" charset="0"/>
                <a:ea typeface="Verdana" charset="0"/>
                <a:cs typeface="Verdana" charset="0"/>
              </a:rPr>
              <a:t>AGREE</a:t>
            </a:r>
          </a:p>
        </p:txBody>
      </p:sp>
      <p:sp>
        <p:nvSpPr>
          <p:cNvPr id="5" name="Text Placeholder 4"/>
          <p:cNvSpPr>
            <a:spLocks noGrp="1"/>
          </p:cNvSpPr>
          <p:nvPr>
            <p:ph type="body" sz="quarter" idx="15"/>
          </p:nvPr>
        </p:nvSpPr>
        <p:spPr>
          <a:xfrm>
            <a:off x="9344416" y="2799541"/>
            <a:ext cx="3037545" cy="344488"/>
          </a:xfrm>
        </p:spPr>
        <p:txBody>
          <a:bodyPr/>
          <a:lstStyle/>
          <a:p>
            <a:r>
              <a:rPr lang="en-US" dirty="0">
                <a:latin typeface="Arial" panose="020B0604020202020204" pitchFamily="34" charset="0"/>
                <a:ea typeface="Verdana" charset="0"/>
                <a:cs typeface="Verdana" charset="0"/>
              </a:rPr>
              <a:t>DISAGREE</a:t>
            </a:r>
          </a:p>
        </p:txBody>
      </p:sp>
      <p:sp>
        <p:nvSpPr>
          <p:cNvPr id="7" name="Text Placeholder 6"/>
          <p:cNvSpPr>
            <a:spLocks noGrp="1"/>
          </p:cNvSpPr>
          <p:nvPr>
            <p:ph type="body" sz="quarter" idx="17"/>
          </p:nvPr>
        </p:nvSpPr>
        <p:spPr>
          <a:xfrm>
            <a:off x="5190681" y="3715449"/>
            <a:ext cx="2131153" cy="344488"/>
          </a:xfrm>
        </p:spPr>
        <p:txBody>
          <a:bodyPr/>
          <a:lstStyle/>
          <a:p>
            <a:r>
              <a:rPr lang="en-US" dirty="0">
                <a:latin typeface="Arial" panose="020B0604020202020204" pitchFamily="34" charset="0"/>
                <a:ea typeface="Verdana" charset="0"/>
                <a:cs typeface="Verdana" charset="0"/>
              </a:rPr>
              <a:t>NEUTRAL</a:t>
            </a:r>
          </a:p>
        </p:txBody>
      </p:sp>
    </p:spTree>
    <p:custDataLst>
      <p:tags r:id="rId1"/>
    </p:custDataLst>
    <p:extLst>
      <p:ext uri="{BB962C8B-B14F-4D97-AF65-F5344CB8AC3E}">
        <p14:creationId xmlns:p14="http://schemas.microsoft.com/office/powerpoint/2010/main" val="760923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panose="020B0604020202020204" pitchFamily="34" charset="0"/>
              </a:rPr>
              <a:t>THANK YOU</a:t>
            </a:r>
          </a:p>
        </p:txBody>
      </p:sp>
    </p:spTree>
    <p:custDataLst>
      <p:tags r:id="rId1"/>
    </p:custDataLst>
    <p:extLst>
      <p:ext uri="{BB962C8B-B14F-4D97-AF65-F5344CB8AC3E}">
        <p14:creationId xmlns:p14="http://schemas.microsoft.com/office/powerpoint/2010/main" val="734874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p:nvPr/>
        </p:nvSpPr>
        <p:spPr>
          <a:xfrm>
            <a:off x="7168901" y="6128553"/>
            <a:ext cx="36801" cy="12123"/>
          </a:xfrm>
          <a:custGeom>
            <a:avLst/>
            <a:gdLst/>
            <a:ahLst/>
            <a:cxnLst/>
            <a:rect l="l" t="t" r="r" b="b"/>
            <a:pathLst>
              <a:path w="53975" h="17779">
                <a:moveTo>
                  <a:pt x="50495" y="0"/>
                </a:moveTo>
                <a:lnTo>
                  <a:pt x="1739" y="8572"/>
                </a:lnTo>
                <a:lnTo>
                  <a:pt x="0" y="11074"/>
                </a:lnTo>
                <a:lnTo>
                  <a:pt x="863" y="16014"/>
                </a:lnTo>
                <a:lnTo>
                  <a:pt x="2895" y="17653"/>
                </a:lnTo>
                <a:lnTo>
                  <a:pt x="5461" y="17653"/>
                </a:lnTo>
                <a:lnTo>
                  <a:pt x="6019" y="17589"/>
                </a:lnTo>
                <a:lnTo>
                  <a:pt x="52146" y="9448"/>
                </a:lnTo>
                <a:lnTo>
                  <a:pt x="53886" y="6959"/>
                </a:lnTo>
                <a:lnTo>
                  <a:pt x="52971" y="1739"/>
                </a:lnTo>
                <a:lnTo>
                  <a:pt x="50495" y="0"/>
                </a:lnTo>
                <a:close/>
              </a:path>
            </a:pathLst>
          </a:custGeom>
          <a:solidFill>
            <a:srgbClr val="FFFFFF"/>
          </a:solidFill>
        </p:spPr>
        <p:txBody>
          <a:bodyPr wrap="square" lIns="0" tIns="0" rIns="0" bIns="0" rtlCol="0"/>
          <a:lstStyle/>
          <a:p>
            <a:endParaRPr sz="1227"/>
          </a:p>
        </p:txBody>
      </p:sp>
      <p:sp>
        <p:nvSpPr>
          <p:cNvPr id="15" name="object 15"/>
          <p:cNvSpPr/>
          <p:nvPr/>
        </p:nvSpPr>
        <p:spPr>
          <a:xfrm>
            <a:off x="7157410" y="6087486"/>
            <a:ext cx="33770" cy="22080"/>
          </a:xfrm>
          <a:custGeom>
            <a:avLst/>
            <a:gdLst/>
            <a:ahLst/>
            <a:cxnLst/>
            <a:rect l="l" t="t" r="r" b="b"/>
            <a:pathLst>
              <a:path w="49529" h="32384">
                <a:moveTo>
                  <a:pt x="43637" y="0"/>
                </a:moveTo>
                <a:lnTo>
                  <a:pt x="787" y="24739"/>
                </a:lnTo>
                <a:lnTo>
                  <a:pt x="0" y="27673"/>
                </a:lnTo>
                <a:lnTo>
                  <a:pt x="2209" y="31521"/>
                </a:lnTo>
                <a:lnTo>
                  <a:pt x="3822" y="32372"/>
                </a:lnTo>
                <a:lnTo>
                  <a:pt x="6299" y="32372"/>
                </a:lnTo>
                <a:lnTo>
                  <a:pt x="7124" y="32169"/>
                </a:lnTo>
                <a:lnTo>
                  <a:pt x="48425" y="8318"/>
                </a:lnTo>
                <a:lnTo>
                  <a:pt x="49225" y="5372"/>
                </a:lnTo>
                <a:lnTo>
                  <a:pt x="46570" y="800"/>
                </a:lnTo>
                <a:lnTo>
                  <a:pt x="43637" y="0"/>
                </a:lnTo>
                <a:close/>
              </a:path>
            </a:pathLst>
          </a:custGeom>
          <a:solidFill>
            <a:srgbClr val="FFFFFF"/>
          </a:solidFill>
        </p:spPr>
        <p:txBody>
          <a:bodyPr wrap="square" lIns="0" tIns="0" rIns="0" bIns="0" rtlCol="0"/>
          <a:lstStyle/>
          <a:p>
            <a:endParaRPr sz="1227"/>
          </a:p>
        </p:txBody>
      </p:sp>
      <p:sp>
        <p:nvSpPr>
          <p:cNvPr id="22" name="Content Placeholder 21"/>
          <p:cNvSpPr>
            <a:spLocks noGrp="1"/>
          </p:cNvSpPr>
          <p:nvPr>
            <p:ph idx="1"/>
          </p:nvPr>
        </p:nvSpPr>
        <p:spPr>
          <a:xfrm>
            <a:off x="1818168" y="1775532"/>
            <a:ext cx="4391246" cy="941033"/>
          </a:xfrm>
        </p:spPr>
        <p:txBody>
          <a:bodyPr/>
          <a:lstStyle/>
          <a:p>
            <a:pPr marL="0" indent="0">
              <a:buNone/>
            </a:pPr>
            <a:r>
              <a:rPr lang="en-US" spc="-126" dirty="0">
                <a:solidFill>
                  <a:srgbClr val="231F20"/>
                </a:solidFill>
                <a:cs typeface="Arial"/>
              </a:rPr>
              <a:t>To </a:t>
            </a:r>
            <a:r>
              <a:rPr lang="en-US" spc="-48" dirty="0">
                <a:solidFill>
                  <a:srgbClr val="231F20"/>
                </a:solidFill>
                <a:cs typeface="Arial"/>
              </a:rPr>
              <a:t>align </a:t>
            </a:r>
            <a:r>
              <a:rPr lang="en-US" spc="-68" dirty="0">
                <a:solidFill>
                  <a:srgbClr val="231F20"/>
                </a:solidFill>
                <a:cs typeface="Arial"/>
              </a:rPr>
              <a:t>and </a:t>
            </a:r>
            <a:r>
              <a:rPr lang="en-US" spc="-48" dirty="0">
                <a:solidFill>
                  <a:srgbClr val="231F20"/>
                </a:solidFill>
                <a:cs typeface="Arial"/>
              </a:rPr>
              <a:t>practice </a:t>
            </a:r>
            <a:r>
              <a:rPr lang="en-US" spc="-44" dirty="0">
                <a:solidFill>
                  <a:srgbClr val="231F20"/>
                </a:solidFill>
                <a:cs typeface="Arial"/>
              </a:rPr>
              <a:t>High-5</a:t>
            </a:r>
            <a:r>
              <a:rPr lang="en-US" spc="-256" dirty="0">
                <a:solidFill>
                  <a:srgbClr val="231F20"/>
                </a:solidFill>
                <a:cs typeface="Arial"/>
              </a:rPr>
              <a:t> </a:t>
            </a:r>
            <a:r>
              <a:rPr lang="en-US" spc="-58" dirty="0" smtClean="0">
                <a:solidFill>
                  <a:srgbClr val="231F20"/>
                </a:solidFill>
                <a:cs typeface="Arial"/>
              </a:rPr>
              <a:t>communication </a:t>
            </a:r>
            <a:r>
              <a:rPr lang="en-US" spc="-65" dirty="0">
                <a:solidFill>
                  <a:srgbClr val="231F20"/>
                </a:solidFill>
                <a:cs typeface="Arial"/>
              </a:rPr>
              <a:t>skills </a:t>
            </a:r>
            <a:r>
              <a:rPr lang="en-US" spc="-68" dirty="0">
                <a:solidFill>
                  <a:srgbClr val="231F20"/>
                </a:solidFill>
                <a:cs typeface="Arial"/>
              </a:rPr>
              <a:t>and </a:t>
            </a:r>
            <a:r>
              <a:rPr lang="en-US" spc="-17" dirty="0">
                <a:solidFill>
                  <a:srgbClr val="231F20"/>
                </a:solidFill>
                <a:cs typeface="Arial"/>
              </a:rPr>
              <a:t>identify </a:t>
            </a:r>
            <a:r>
              <a:rPr lang="en-US" spc="-34" dirty="0">
                <a:solidFill>
                  <a:srgbClr val="231F20"/>
                </a:solidFill>
                <a:cs typeface="Arial"/>
              </a:rPr>
              <a:t>cultural </a:t>
            </a:r>
            <a:r>
              <a:rPr lang="en-US" spc="-51" dirty="0" smtClean="0">
                <a:solidFill>
                  <a:srgbClr val="231F20"/>
                </a:solidFill>
                <a:cs typeface="Arial"/>
              </a:rPr>
              <a:t>elements </a:t>
            </a:r>
            <a:r>
              <a:rPr lang="en-US" spc="-55" dirty="0" smtClean="0">
                <a:solidFill>
                  <a:srgbClr val="231F20"/>
                </a:solidFill>
                <a:cs typeface="Arial"/>
              </a:rPr>
              <a:t>everyone</a:t>
            </a:r>
            <a:r>
              <a:rPr lang="en-US" spc="-109" dirty="0" smtClean="0">
                <a:solidFill>
                  <a:srgbClr val="231F20"/>
                </a:solidFill>
                <a:cs typeface="Arial"/>
              </a:rPr>
              <a:t> </a:t>
            </a:r>
            <a:r>
              <a:rPr lang="en-US" spc="-106" dirty="0">
                <a:solidFill>
                  <a:srgbClr val="231F20"/>
                </a:solidFill>
                <a:cs typeface="Arial"/>
              </a:rPr>
              <a:t>possesses.</a:t>
            </a:r>
            <a:endParaRPr lang="en-US" dirty="0">
              <a:cs typeface="Arial"/>
            </a:endParaRPr>
          </a:p>
          <a:p>
            <a:pPr marL="0" indent="0">
              <a:buNone/>
            </a:pPr>
            <a:endParaRPr lang="en-US" dirty="0"/>
          </a:p>
        </p:txBody>
      </p:sp>
      <p:sp>
        <p:nvSpPr>
          <p:cNvPr id="21" name="Title 20"/>
          <p:cNvSpPr>
            <a:spLocks noGrp="1"/>
          </p:cNvSpPr>
          <p:nvPr>
            <p:ph type="title"/>
          </p:nvPr>
        </p:nvSpPr>
        <p:spPr>
          <a:xfrm>
            <a:off x="1818168" y="1025231"/>
            <a:ext cx="4391246" cy="1046987"/>
          </a:xfrm>
        </p:spPr>
        <p:txBody>
          <a:bodyPr/>
          <a:lstStyle/>
          <a:p>
            <a:r>
              <a:rPr lang="en-US" dirty="0" smtClean="0"/>
              <a:t>Goal</a:t>
            </a:r>
            <a:endParaRPr lang="en-US" dirty="0"/>
          </a:p>
        </p:txBody>
      </p:sp>
      <p:pic>
        <p:nvPicPr>
          <p:cNvPr id="24" name="Picture Placeholder 23"/>
          <p:cNvPicPr>
            <a:picLocks noGrp="1" noChangeAspect="1"/>
          </p:cNvPicPr>
          <p:nvPr>
            <p:ph type="pic" sz="quarter" idx="11"/>
          </p:nvPr>
        </p:nvPicPr>
        <p:blipFill>
          <a:blip r:embed="rId4" cstate="email">
            <a:extLst>
              <a:ext uri="{28A0092B-C50C-407E-A947-70E740481C1C}">
                <a14:useLocalDpi xmlns:a14="http://schemas.microsoft.com/office/drawing/2010/main"/>
              </a:ext>
            </a:extLst>
          </a:blip>
          <a:srcRect t="157" b="157"/>
          <a:stretch>
            <a:fillRect/>
          </a:stretch>
        </p:blipFill>
        <p:spPr/>
      </p:pic>
      <p:sp>
        <p:nvSpPr>
          <p:cNvPr id="25" name="Content Placeholder 21"/>
          <p:cNvSpPr txBox="1">
            <a:spLocks/>
          </p:cNvSpPr>
          <p:nvPr/>
        </p:nvSpPr>
        <p:spPr>
          <a:xfrm>
            <a:off x="1855158" y="3255185"/>
            <a:ext cx="4391246" cy="874414"/>
          </a:xfrm>
          <a:prstGeom prst="rect">
            <a:avLst/>
          </a:prstGeom>
        </p:spPr>
        <p:txBody>
          <a:bodyPr vert="horz" lIns="91440" tIns="45720" rIns="91440" bIns="45720" rtlCol="0" anchor="t" anchorCtr="0">
            <a:normAutofit fontScale="92500"/>
          </a:bodyPr>
          <a:lstStyle>
            <a:lvl1pPr marL="228600" indent="-228600" algn="l" defTabSz="914400" rtl="0" eaLnBrk="1" latinLnBrk="0" hangingPunct="1">
              <a:lnSpc>
                <a:spcPct val="90000"/>
              </a:lnSpc>
              <a:spcBef>
                <a:spcPts val="1000"/>
              </a:spcBef>
              <a:buClr>
                <a:srgbClr val="DC4405"/>
              </a:buClr>
              <a:buFont typeface="Courier New" panose="02070309020205020404" pitchFamily="49" charset="0"/>
              <a:buChar char="o"/>
              <a:defRPr sz="2000" kern="1200">
                <a:solidFill>
                  <a:schemeClr val="tx1"/>
                </a:solidFill>
                <a:latin typeface="Kievit Offc" panose="020B0504030101020102" pitchFamily="34" charset="0"/>
                <a:ea typeface="Verdana" panose="020B0604030504040204" pitchFamily="34" charset="0"/>
                <a:cs typeface="Kievit Offc" panose="020B0504030101020102" pitchFamily="34" charset="0"/>
              </a:defRPr>
            </a:lvl1pPr>
            <a:lvl2pPr marL="685800" indent="-228600" algn="l" defTabSz="914400" rtl="0" eaLnBrk="1" latinLnBrk="0" hangingPunct="1">
              <a:lnSpc>
                <a:spcPct val="90000"/>
              </a:lnSpc>
              <a:spcBef>
                <a:spcPts val="500"/>
              </a:spcBef>
              <a:buClr>
                <a:srgbClr val="DC4405"/>
              </a:buClr>
              <a:buFont typeface="Courier New" panose="02070309020205020404" pitchFamily="49" charset="0"/>
              <a:buChar char="o"/>
              <a:defRPr sz="1800" b="0" i="0" u="none" kern="1200">
                <a:solidFill>
                  <a:schemeClr val="tx1"/>
                </a:solidFill>
                <a:latin typeface="Kievit Offc" panose="020B0504030101020102" pitchFamily="34" charset="0"/>
                <a:ea typeface="Verdana" panose="020B0604030504040204" pitchFamily="34" charset="0"/>
                <a:cs typeface="Kievit Offc" panose="020B0504030101020102" pitchFamily="34" charset="0"/>
              </a:defRPr>
            </a:lvl2pPr>
            <a:lvl3pPr marL="1143000" indent="-228600" algn="l" defTabSz="914400" rtl="0" eaLnBrk="1" latinLnBrk="0" hangingPunct="1">
              <a:lnSpc>
                <a:spcPct val="90000"/>
              </a:lnSpc>
              <a:spcBef>
                <a:spcPts val="500"/>
              </a:spcBef>
              <a:buClr>
                <a:srgbClr val="DC4405"/>
              </a:buClr>
              <a:buFont typeface="Courier New" panose="02070309020205020404" pitchFamily="49" charset="0"/>
              <a:buChar char="o"/>
              <a:defRPr sz="1600" kern="1200">
                <a:solidFill>
                  <a:schemeClr val="tx1"/>
                </a:solidFill>
                <a:latin typeface="Kievit Offc" panose="020B0504030101020102" pitchFamily="34" charset="0"/>
                <a:ea typeface="Verdana" panose="020B0604030504040204" pitchFamily="34" charset="0"/>
                <a:cs typeface="Kievit Offc" panose="020B0504030101020102" pitchFamily="34" charset="0"/>
              </a:defRPr>
            </a:lvl3pPr>
            <a:lvl4pPr marL="1600200" indent="-228600" algn="l" defTabSz="914400" rtl="0" eaLnBrk="1" latinLnBrk="0" hangingPunct="1">
              <a:lnSpc>
                <a:spcPct val="90000"/>
              </a:lnSpc>
              <a:spcBef>
                <a:spcPts val="500"/>
              </a:spcBef>
              <a:buClr>
                <a:srgbClr val="DC4405"/>
              </a:buClr>
              <a:buFont typeface="Courier New" panose="02070309020205020404" pitchFamily="49" charset="0"/>
              <a:buChar char="o"/>
              <a:defRPr sz="1400" kern="1200">
                <a:solidFill>
                  <a:schemeClr val="tx1"/>
                </a:solidFill>
                <a:latin typeface="Kievit Offc" panose="020B0504030101020102" pitchFamily="34" charset="0"/>
                <a:ea typeface="Verdana" panose="020B0604030504040204" pitchFamily="34" charset="0"/>
                <a:cs typeface="Kievit Offc" panose="020B0504030101020102" pitchFamily="34" charset="0"/>
              </a:defRPr>
            </a:lvl4pPr>
            <a:lvl5pPr marL="2057400" indent="-228600" algn="l" defTabSz="914400" rtl="0" eaLnBrk="1" latinLnBrk="0" hangingPunct="1">
              <a:lnSpc>
                <a:spcPct val="90000"/>
              </a:lnSpc>
              <a:spcBef>
                <a:spcPts val="500"/>
              </a:spcBef>
              <a:buClr>
                <a:srgbClr val="DC4405"/>
              </a:buClr>
              <a:buFont typeface="Courier New" panose="02070309020205020404" pitchFamily="49" charset="0"/>
              <a:buChar char="o"/>
              <a:defRPr sz="1400" kern="1200">
                <a:solidFill>
                  <a:schemeClr val="tx1"/>
                </a:solidFill>
                <a:latin typeface="Kievit Offc" panose="020B0504030101020102" pitchFamily="34" charset="0"/>
                <a:ea typeface="Verdana" panose="020B0604030504040204" pitchFamily="34" charset="0"/>
                <a:cs typeface="Kievit Offc" panose="020B0504030101020102"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pc="-126" dirty="0">
                <a:solidFill>
                  <a:srgbClr val="231F20"/>
                </a:solidFill>
                <a:latin typeface="Arial" panose="020B0604020202020204" pitchFamily="34" charset="0"/>
                <a:cs typeface="Arial"/>
              </a:rPr>
              <a:t>So that labor and industry workers advance  their cross-cultural communication skills ,  and cultural intelligence.</a:t>
            </a:r>
          </a:p>
          <a:p>
            <a:pPr marL="0" indent="0">
              <a:buFont typeface="Courier New" panose="02070309020205020404" pitchFamily="49" charset="0"/>
              <a:buNone/>
            </a:pPr>
            <a:endParaRPr lang="en-US" dirty="0">
              <a:latin typeface="Arial" panose="020B0604020202020204" pitchFamily="34" charset="0"/>
              <a:cs typeface="Arial" panose="020B0604020202020204" pitchFamily="34" charset="0"/>
            </a:endParaRPr>
          </a:p>
        </p:txBody>
      </p:sp>
      <p:sp>
        <p:nvSpPr>
          <p:cNvPr id="26" name="Title 20"/>
          <p:cNvSpPr txBox="1">
            <a:spLocks/>
          </p:cNvSpPr>
          <p:nvPr/>
        </p:nvSpPr>
        <p:spPr>
          <a:xfrm>
            <a:off x="1855158" y="2663300"/>
            <a:ext cx="4391246" cy="7331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u="none" kern="1200">
                <a:solidFill>
                  <a:srgbClr val="DC4405"/>
                </a:solidFill>
                <a:latin typeface="Stratum2 Bold" panose="020B0506030000020004" pitchFamily="34" charset="0"/>
                <a:ea typeface="Verdana" panose="020B0604030504040204" pitchFamily="34" charset="0"/>
                <a:cs typeface="Stratum2 Bold" panose="020B0506030000020004" pitchFamily="34" charset="0"/>
              </a:defRPr>
            </a:lvl1pPr>
          </a:lstStyle>
          <a:p>
            <a:r>
              <a:rPr lang="en-US" dirty="0" smtClean="0">
                <a:latin typeface="Arial" panose="020B0604020202020204" pitchFamily="34" charset="0"/>
                <a:cs typeface="Arial" panose="020B0604020202020204" pitchFamily="34" charset="0"/>
              </a:rPr>
              <a:t>Objective</a:t>
            </a:r>
            <a:endParaRPr lang="en-US" dirty="0">
              <a:latin typeface="Arial" panose="020B0604020202020204" pitchFamily="34" charset="0"/>
              <a:cs typeface="Arial" panose="020B0604020202020204" pitchFamily="34" charset="0"/>
            </a:endParaRPr>
          </a:p>
        </p:txBody>
      </p:sp>
      <p:sp>
        <p:nvSpPr>
          <p:cNvPr id="27" name="Content Placeholder 21"/>
          <p:cNvSpPr txBox="1">
            <a:spLocks/>
          </p:cNvSpPr>
          <p:nvPr/>
        </p:nvSpPr>
        <p:spPr>
          <a:xfrm>
            <a:off x="1855158" y="4642382"/>
            <a:ext cx="4714318" cy="874414"/>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Clr>
                <a:srgbClr val="DC4405"/>
              </a:buClr>
              <a:buFont typeface="Courier New" panose="02070309020205020404" pitchFamily="49" charset="0"/>
              <a:buChar char="o"/>
              <a:defRPr sz="2000" kern="1200">
                <a:solidFill>
                  <a:schemeClr val="tx1"/>
                </a:solidFill>
                <a:latin typeface="Kievit Offc" panose="020B0504030101020102" pitchFamily="34" charset="0"/>
                <a:ea typeface="Verdana" panose="020B0604030504040204" pitchFamily="34" charset="0"/>
                <a:cs typeface="Kievit Offc" panose="020B0504030101020102" pitchFamily="34" charset="0"/>
              </a:defRPr>
            </a:lvl1pPr>
            <a:lvl2pPr marL="685800" indent="-228600" algn="l" defTabSz="914400" rtl="0" eaLnBrk="1" latinLnBrk="0" hangingPunct="1">
              <a:lnSpc>
                <a:spcPct val="90000"/>
              </a:lnSpc>
              <a:spcBef>
                <a:spcPts val="500"/>
              </a:spcBef>
              <a:buClr>
                <a:srgbClr val="DC4405"/>
              </a:buClr>
              <a:buFont typeface="Courier New" panose="02070309020205020404" pitchFamily="49" charset="0"/>
              <a:buChar char="o"/>
              <a:defRPr sz="1800" b="0" i="0" u="none" kern="1200">
                <a:solidFill>
                  <a:schemeClr val="tx1"/>
                </a:solidFill>
                <a:latin typeface="Kievit Offc" panose="020B0504030101020102" pitchFamily="34" charset="0"/>
                <a:ea typeface="Verdana" panose="020B0604030504040204" pitchFamily="34" charset="0"/>
                <a:cs typeface="Kievit Offc" panose="020B0504030101020102" pitchFamily="34" charset="0"/>
              </a:defRPr>
            </a:lvl2pPr>
            <a:lvl3pPr marL="1143000" indent="-228600" algn="l" defTabSz="914400" rtl="0" eaLnBrk="1" latinLnBrk="0" hangingPunct="1">
              <a:lnSpc>
                <a:spcPct val="90000"/>
              </a:lnSpc>
              <a:spcBef>
                <a:spcPts val="500"/>
              </a:spcBef>
              <a:buClr>
                <a:srgbClr val="DC4405"/>
              </a:buClr>
              <a:buFont typeface="Courier New" panose="02070309020205020404" pitchFamily="49" charset="0"/>
              <a:buChar char="o"/>
              <a:defRPr sz="1600" kern="1200">
                <a:solidFill>
                  <a:schemeClr val="tx1"/>
                </a:solidFill>
                <a:latin typeface="Kievit Offc" panose="020B0504030101020102" pitchFamily="34" charset="0"/>
                <a:ea typeface="Verdana" panose="020B0604030504040204" pitchFamily="34" charset="0"/>
                <a:cs typeface="Kievit Offc" panose="020B0504030101020102" pitchFamily="34" charset="0"/>
              </a:defRPr>
            </a:lvl3pPr>
            <a:lvl4pPr marL="1600200" indent="-228600" algn="l" defTabSz="914400" rtl="0" eaLnBrk="1" latinLnBrk="0" hangingPunct="1">
              <a:lnSpc>
                <a:spcPct val="90000"/>
              </a:lnSpc>
              <a:spcBef>
                <a:spcPts val="500"/>
              </a:spcBef>
              <a:buClr>
                <a:srgbClr val="DC4405"/>
              </a:buClr>
              <a:buFont typeface="Courier New" panose="02070309020205020404" pitchFamily="49" charset="0"/>
              <a:buChar char="o"/>
              <a:defRPr sz="1400" kern="1200">
                <a:solidFill>
                  <a:schemeClr val="tx1"/>
                </a:solidFill>
                <a:latin typeface="Kievit Offc" panose="020B0504030101020102" pitchFamily="34" charset="0"/>
                <a:ea typeface="Verdana" panose="020B0604030504040204" pitchFamily="34" charset="0"/>
                <a:cs typeface="Kievit Offc" panose="020B0504030101020102" pitchFamily="34" charset="0"/>
              </a:defRPr>
            </a:lvl4pPr>
            <a:lvl5pPr marL="2057400" indent="-228600" algn="l" defTabSz="914400" rtl="0" eaLnBrk="1" latinLnBrk="0" hangingPunct="1">
              <a:lnSpc>
                <a:spcPct val="90000"/>
              </a:lnSpc>
              <a:spcBef>
                <a:spcPts val="500"/>
              </a:spcBef>
              <a:buClr>
                <a:srgbClr val="DC4405"/>
              </a:buClr>
              <a:buFont typeface="Courier New" panose="02070309020205020404" pitchFamily="49" charset="0"/>
              <a:buChar char="o"/>
              <a:defRPr sz="1400" kern="1200">
                <a:solidFill>
                  <a:schemeClr val="tx1"/>
                </a:solidFill>
                <a:latin typeface="Kievit Offc" panose="020B0504030101020102" pitchFamily="34" charset="0"/>
                <a:ea typeface="Verdana" panose="020B0604030504040204" pitchFamily="34" charset="0"/>
                <a:cs typeface="Kievit Offc" panose="020B0504030101020102"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pc="-126" dirty="0">
                <a:solidFill>
                  <a:srgbClr val="231F20"/>
                </a:solidFill>
                <a:latin typeface="Arial" panose="020B0604020202020204" pitchFamily="34" charset="0"/>
                <a:cs typeface="Arial"/>
              </a:rPr>
              <a:t>Because, culturally intelligent team  members lead to more inclusive behaviors,  enhanced cultural understanding. and  increased productivity.</a:t>
            </a:r>
          </a:p>
          <a:p>
            <a:pPr marL="0" indent="0">
              <a:buFont typeface="Courier New" panose="02070309020205020404" pitchFamily="49" charset="0"/>
              <a:buNone/>
            </a:pPr>
            <a:endParaRPr lang="en-US" dirty="0">
              <a:latin typeface="Arial" panose="020B0604020202020204" pitchFamily="34" charset="0"/>
              <a:cs typeface="Arial" panose="020B0604020202020204" pitchFamily="34" charset="0"/>
            </a:endParaRPr>
          </a:p>
        </p:txBody>
      </p:sp>
      <p:sp>
        <p:nvSpPr>
          <p:cNvPr id="28" name="Title 20"/>
          <p:cNvSpPr txBox="1">
            <a:spLocks/>
          </p:cNvSpPr>
          <p:nvPr/>
        </p:nvSpPr>
        <p:spPr>
          <a:xfrm>
            <a:off x="1855158" y="4103765"/>
            <a:ext cx="4391246" cy="7331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u="none" kern="1200">
                <a:solidFill>
                  <a:srgbClr val="DC4405"/>
                </a:solidFill>
                <a:latin typeface="Stratum2 Bold" panose="020B0506030000020004" pitchFamily="34" charset="0"/>
                <a:ea typeface="Verdana" panose="020B0604030504040204" pitchFamily="34" charset="0"/>
                <a:cs typeface="Stratum2 Bold" panose="020B0506030000020004" pitchFamily="34" charset="0"/>
              </a:defRPr>
            </a:lvl1pPr>
          </a:lstStyle>
          <a:p>
            <a:r>
              <a:rPr lang="en-US" dirty="0" smtClean="0">
                <a:latin typeface="Arial" panose="020B0604020202020204" pitchFamily="34" charset="0"/>
                <a:cs typeface="Arial" panose="020B0604020202020204" pitchFamily="34" charset="0"/>
              </a:rPr>
              <a:t>Why?</a:t>
            </a:r>
            <a:endParaRPr lang="en-US"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300312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4580830" y="3219460"/>
            <a:ext cx="907906" cy="271123"/>
          </a:xfrm>
          <a:prstGeom prst="rect">
            <a:avLst/>
          </a:prstGeom>
        </p:spPr>
        <p:txBody>
          <a:bodyPr vert="horz" wrap="square" lIns="0" tIns="8659" rIns="0" bIns="0" rtlCol="0">
            <a:spAutoFit/>
          </a:bodyPr>
          <a:lstStyle/>
          <a:p>
            <a:pPr marL="8659">
              <a:spcBef>
                <a:spcPts val="68"/>
              </a:spcBef>
            </a:pPr>
            <a:r>
              <a:rPr sz="1705" b="1" spc="-85" dirty="0">
                <a:solidFill>
                  <a:srgbClr val="FFFFFF"/>
                </a:solidFill>
                <a:latin typeface="Arial"/>
                <a:cs typeface="Arial"/>
              </a:rPr>
              <a:t>Definition</a:t>
            </a:r>
            <a:endParaRPr sz="1705">
              <a:latin typeface="Arial"/>
              <a:cs typeface="Arial"/>
            </a:endParaRPr>
          </a:p>
        </p:txBody>
      </p:sp>
      <p:sp>
        <p:nvSpPr>
          <p:cNvPr id="9" name="Title 8"/>
          <p:cNvSpPr>
            <a:spLocks noGrp="1"/>
          </p:cNvSpPr>
          <p:nvPr>
            <p:ph type="title"/>
          </p:nvPr>
        </p:nvSpPr>
        <p:spPr>
          <a:xfrm>
            <a:off x="1818168" y="1034106"/>
            <a:ext cx="4391246" cy="1046987"/>
          </a:xfrm>
        </p:spPr>
        <p:txBody>
          <a:bodyPr/>
          <a:lstStyle/>
          <a:p>
            <a:r>
              <a:rPr lang="en-US" dirty="0" smtClean="0"/>
              <a:t>What is culture?</a:t>
            </a:r>
            <a:endParaRPr lang="en-US" dirty="0"/>
          </a:p>
        </p:txBody>
      </p:sp>
      <p:sp>
        <p:nvSpPr>
          <p:cNvPr id="10" name="Content Placeholder 9"/>
          <p:cNvSpPr>
            <a:spLocks noGrp="1"/>
          </p:cNvSpPr>
          <p:nvPr>
            <p:ph idx="1"/>
          </p:nvPr>
        </p:nvSpPr>
        <p:spPr>
          <a:xfrm>
            <a:off x="1961964" y="1864309"/>
            <a:ext cx="4247449" cy="3831620"/>
          </a:xfrm>
        </p:spPr>
        <p:txBody>
          <a:bodyPr>
            <a:normAutofit lnSpcReduction="10000"/>
          </a:bodyPr>
          <a:lstStyle/>
          <a:p>
            <a:pPr marL="0" indent="0">
              <a:buNone/>
            </a:pPr>
            <a:r>
              <a:rPr lang="en-US" b="1" dirty="0" smtClean="0"/>
              <a:t>Definition: </a:t>
            </a:r>
          </a:p>
          <a:p>
            <a:pPr marL="0" marR="3464" indent="0">
              <a:lnSpc>
                <a:spcPct val="111100"/>
              </a:lnSpc>
              <a:spcBef>
                <a:spcPts val="68"/>
              </a:spcBef>
              <a:buNone/>
            </a:pPr>
            <a:r>
              <a:rPr lang="en-US" spc="-41" dirty="0">
                <a:solidFill>
                  <a:srgbClr val="231F20"/>
                </a:solidFill>
                <a:cs typeface="Arial"/>
              </a:rPr>
              <a:t>Culture</a:t>
            </a:r>
            <a:r>
              <a:rPr lang="en-US" spc="-106" dirty="0">
                <a:solidFill>
                  <a:srgbClr val="231F20"/>
                </a:solidFill>
                <a:cs typeface="Arial"/>
              </a:rPr>
              <a:t> </a:t>
            </a:r>
            <a:r>
              <a:rPr lang="en-US" spc="-85" dirty="0">
                <a:solidFill>
                  <a:srgbClr val="231F20"/>
                </a:solidFill>
                <a:cs typeface="Arial"/>
              </a:rPr>
              <a:t>is</a:t>
            </a:r>
            <a:r>
              <a:rPr lang="en-US" spc="-106" dirty="0">
                <a:solidFill>
                  <a:srgbClr val="231F20"/>
                </a:solidFill>
                <a:cs typeface="Arial"/>
              </a:rPr>
              <a:t> </a:t>
            </a:r>
            <a:r>
              <a:rPr lang="en-US" spc="-17" dirty="0">
                <a:solidFill>
                  <a:srgbClr val="231F20"/>
                </a:solidFill>
                <a:cs typeface="Arial"/>
              </a:rPr>
              <a:t>the</a:t>
            </a:r>
            <a:r>
              <a:rPr lang="en-US" spc="-106" dirty="0">
                <a:solidFill>
                  <a:srgbClr val="231F20"/>
                </a:solidFill>
                <a:cs typeface="Arial"/>
              </a:rPr>
              <a:t> </a:t>
            </a:r>
            <a:r>
              <a:rPr lang="en-US" spc="-55" dirty="0">
                <a:solidFill>
                  <a:srgbClr val="231F20"/>
                </a:solidFill>
                <a:cs typeface="Arial"/>
              </a:rPr>
              <a:t>characteristics</a:t>
            </a:r>
            <a:r>
              <a:rPr lang="en-US" spc="-106" dirty="0">
                <a:solidFill>
                  <a:srgbClr val="231F20"/>
                </a:solidFill>
                <a:cs typeface="Arial"/>
              </a:rPr>
              <a:t> </a:t>
            </a:r>
            <a:r>
              <a:rPr lang="en-US" spc="-68" dirty="0">
                <a:solidFill>
                  <a:srgbClr val="231F20"/>
                </a:solidFill>
                <a:cs typeface="Arial"/>
              </a:rPr>
              <a:t>and</a:t>
            </a:r>
            <a:r>
              <a:rPr lang="en-US" spc="-102" dirty="0">
                <a:solidFill>
                  <a:srgbClr val="231F20"/>
                </a:solidFill>
                <a:cs typeface="Arial"/>
              </a:rPr>
              <a:t> </a:t>
            </a:r>
            <a:r>
              <a:rPr lang="en-US" spc="-58" dirty="0">
                <a:solidFill>
                  <a:srgbClr val="231F20"/>
                </a:solidFill>
                <a:cs typeface="Arial"/>
              </a:rPr>
              <a:t>knowledge  </a:t>
            </a:r>
            <a:r>
              <a:rPr lang="en-US" spc="-24" dirty="0">
                <a:solidFill>
                  <a:srgbClr val="231F20"/>
                </a:solidFill>
                <a:cs typeface="Arial"/>
              </a:rPr>
              <a:t>of </a:t>
            </a:r>
            <a:r>
              <a:rPr lang="en-US" spc="-68" dirty="0">
                <a:solidFill>
                  <a:srgbClr val="231F20"/>
                </a:solidFill>
                <a:cs typeface="Arial"/>
              </a:rPr>
              <a:t>a </a:t>
            </a:r>
            <a:r>
              <a:rPr lang="en-US" spc="-31" dirty="0">
                <a:solidFill>
                  <a:srgbClr val="231F20"/>
                </a:solidFill>
                <a:cs typeface="Arial"/>
              </a:rPr>
              <a:t>particular </a:t>
            </a:r>
            <a:r>
              <a:rPr lang="en-US" spc="-65" dirty="0">
                <a:solidFill>
                  <a:srgbClr val="231F20"/>
                </a:solidFill>
                <a:cs typeface="Arial"/>
              </a:rPr>
              <a:t>group </a:t>
            </a:r>
            <a:r>
              <a:rPr lang="en-US" spc="-24" dirty="0">
                <a:solidFill>
                  <a:srgbClr val="231F20"/>
                </a:solidFill>
                <a:cs typeface="Arial"/>
              </a:rPr>
              <a:t>of </a:t>
            </a:r>
            <a:r>
              <a:rPr lang="en-US" spc="-44" dirty="0">
                <a:solidFill>
                  <a:srgbClr val="231F20"/>
                </a:solidFill>
                <a:cs typeface="Arial"/>
              </a:rPr>
              <a:t>people, </a:t>
            </a:r>
            <a:r>
              <a:rPr lang="en-US" spc="-61" dirty="0">
                <a:solidFill>
                  <a:srgbClr val="231F20"/>
                </a:solidFill>
                <a:cs typeface="Arial"/>
              </a:rPr>
              <a:t>which  </a:t>
            </a:r>
            <a:r>
              <a:rPr lang="en-US" spc="-68" dirty="0">
                <a:solidFill>
                  <a:srgbClr val="231F20"/>
                </a:solidFill>
                <a:cs typeface="Arial"/>
              </a:rPr>
              <a:t>includes: </a:t>
            </a:r>
            <a:r>
              <a:rPr lang="en-US" spc="-31" dirty="0">
                <a:solidFill>
                  <a:srgbClr val="231F20"/>
                </a:solidFill>
                <a:cs typeface="Arial"/>
              </a:rPr>
              <a:t>arts, </a:t>
            </a:r>
            <a:r>
              <a:rPr lang="en-US" spc="-27" dirty="0">
                <a:solidFill>
                  <a:srgbClr val="231F20"/>
                </a:solidFill>
                <a:cs typeface="Arial"/>
              </a:rPr>
              <a:t>traditions, </a:t>
            </a:r>
            <a:r>
              <a:rPr lang="en-US" spc="-34" dirty="0">
                <a:solidFill>
                  <a:srgbClr val="231F20"/>
                </a:solidFill>
                <a:cs typeface="Arial"/>
              </a:rPr>
              <a:t>religion,</a:t>
            </a:r>
            <a:r>
              <a:rPr lang="en-US" spc="-269" dirty="0">
                <a:solidFill>
                  <a:srgbClr val="231F20"/>
                </a:solidFill>
                <a:cs typeface="Arial"/>
              </a:rPr>
              <a:t> </a:t>
            </a:r>
            <a:r>
              <a:rPr lang="en-US" spc="-61" dirty="0">
                <a:solidFill>
                  <a:srgbClr val="231F20"/>
                </a:solidFill>
                <a:cs typeface="Arial"/>
              </a:rPr>
              <a:t>language,  cuisine,</a:t>
            </a:r>
            <a:r>
              <a:rPr lang="en-US" spc="-109" dirty="0">
                <a:solidFill>
                  <a:srgbClr val="231F20"/>
                </a:solidFill>
                <a:cs typeface="Arial"/>
              </a:rPr>
              <a:t> </a:t>
            </a:r>
            <a:r>
              <a:rPr lang="en-US" spc="-89" dirty="0">
                <a:solidFill>
                  <a:srgbClr val="231F20"/>
                </a:solidFill>
                <a:cs typeface="Arial"/>
              </a:rPr>
              <a:t>music</a:t>
            </a:r>
            <a:r>
              <a:rPr lang="en-US" spc="-106" dirty="0">
                <a:solidFill>
                  <a:srgbClr val="231F20"/>
                </a:solidFill>
                <a:cs typeface="Arial"/>
              </a:rPr>
              <a:t> </a:t>
            </a:r>
            <a:r>
              <a:rPr lang="en-US" spc="-68" dirty="0">
                <a:solidFill>
                  <a:srgbClr val="231F20"/>
                </a:solidFill>
                <a:cs typeface="Arial"/>
              </a:rPr>
              <a:t>and</a:t>
            </a:r>
            <a:r>
              <a:rPr lang="en-US" spc="-106" dirty="0">
                <a:solidFill>
                  <a:srgbClr val="231F20"/>
                </a:solidFill>
                <a:cs typeface="Arial"/>
              </a:rPr>
              <a:t> </a:t>
            </a:r>
            <a:r>
              <a:rPr lang="en-US" spc="-65" dirty="0">
                <a:solidFill>
                  <a:srgbClr val="231F20"/>
                </a:solidFill>
                <a:cs typeface="Arial"/>
              </a:rPr>
              <a:t>dance,</a:t>
            </a:r>
            <a:r>
              <a:rPr lang="en-US" spc="-106" dirty="0">
                <a:solidFill>
                  <a:srgbClr val="231F20"/>
                </a:solidFill>
                <a:cs typeface="Arial"/>
              </a:rPr>
              <a:t> </a:t>
            </a:r>
            <a:r>
              <a:rPr lang="en-US" spc="-68" dirty="0">
                <a:solidFill>
                  <a:srgbClr val="231F20"/>
                </a:solidFill>
                <a:cs typeface="Arial"/>
              </a:rPr>
              <a:t>and</a:t>
            </a:r>
            <a:r>
              <a:rPr lang="en-US" spc="-106" dirty="0">
                <a:solidFill>
                  <a:srgbClr val="231F20"/>
                </a:solidFill>
                <a:cs typeface="Arial"/>
              </a:rPr>
              <a:t> </a:t>
            </a:r>
            <a:r>
              <a:rPr lang="en-US" spc="-72" dirty="0">
                <a:solidFill>
                  <a:srgbClr val="231F20"/>
                </a:solidFill>
                <a:cs typeface="Arial"/>
              </a:rPr>
              <a:t>social</a:t>
            </a:r>
            <a:r>
              <a:rPr lang="en-US" spc="-106" dirty="0">
                <a:solidFill>
                  <a:srgbClr val="231F20"/>
                </a:solidFill>
                <a:cs typeface="Arial"/>
              </a:rPr>
              <a:t> </a:t>
            </a:r>
            <a:r>
              <a:rPr lang="en-US" spc="-44" dirty="0">
                <a:solidFill>
                  <a:srgbClr val="231F20"/>
                </a:solidFill>
                <a:cs typeface="Arial"/>
              </a:rPr>
              <a:t>habits.</a:t>
            </a:r>
            <a:endParaRPr lang="en-US" dirty="0">
              <a:cs typeface="Arial"/>
            </a:endParaRPr>
          </a:p>
          <a:p>
            <a:pPr marL="0" indent="0">
              <a:spcBef>
                <a:spcPts val="934"/>
              </a:spcBef>
              <a:buNone/>
            </a:pPr>
            <a:r>
              <a:rPr lang="en-US" spc="-44" dirty="0">
                <a:solidFill>
                  <a:srgbClr val="231F20"/>
                </a:solidFill>
                <a:cs typeface="Arial"/>
              </a:rPr>
              <a:t>Culture:</a:t>
            </a:r>
            <a:endParaRPr lang="en-US" dirty="0">
              <a:cs typeface="Arial"/>
            </a:endParaRPr>
          </a:p>
          <a:p>
            <a:pPr marL="164518" indent="-155859">
              <a:spcBef>
                <a:spcPts val="941"/>
              </a:spcBef>
              <a:buChar char="•"/>
              <a:tabLst>
                <a:tab pos="164085" algn="l"/>
                <a:tab pos="164518" algn="l"/>
              </a:tabLst>
            </a:pPr>
            <a:r>
              <a:rPr lang="en-US" spc="-48" dirty="0">
                <a:solidFill>
                  <a:srgbClr val="231F20"/>
                </a:solidFill>
                <a:cs typeface="Arial"/>
              </a:rPr>
              <a:t>Informs our</a:t>
            </a:r>
            <a:r>
              <a:rPr lang="en-US" spc="-167" dirty="0">
                <a:solidFill>
                  <a:srgbClr val="231F20"/>
                </a:solidFill>
                <a:cs typeface="Arial"/>
              </a:rPr>
              <a:t> </a:t>
            </a:r>
            <a:r>
              <a:rPr lang="en-US" spc="-65" dirty="0">
                <a:solidFill>
                  <a:srgbClr val="231F20"/>
                </a:solidFill>
                <a:cs typeface="Arial"/>
              </a:rPr>
              <a:t>behaviors</a:t>
            </a:r>
            <a:endParaRPr lang="en-US" dirty="0">
              <a:cs typeface="Arial"/>
            </a:endParaRPr>
          </a:p>
          <a:p>
            <a:pPr marL="164518" indent="-155859">
              <a:spcBef>
                <a:spcPts val="934"/>
              </a:spcBef>
              <a:buChar char="•"/>
              <a:tabLst>
                <a:tab pos="164085" algn="l"/>
                <a:tab pos="164518" algn="l"/>
              </a:tabLst>
            </a:pPr>
            <a:r>
              <a:rPr lang="en-US" spc="-58" dirty="0">
                <a:solidFill>
                  <a:srgbClr val="231F20"/>
                </a:solidFill>
                <a:cs typeface="Arial"/>
              </a:rPr>
              <a:t>Influences </a:t>
            </a:r>
            <a:r>
              <a:rPr lang="en-US" spc="-48" dirty="0">
                <a:solidFill>
                  <a:srgbClr val="231F20"/>
                </a:solidFill>
                <a:cs typeface="Arial"/>
              </a:rPr>
              <a:t>our </a:t>
            </a:r>
            <a:r>
              <a:rPr lang="en-US" spc="-58" dirty="0">
                <a:solidFill>
                  <a:srgbClr val="231F20"/>
                </a:solidFill>
                <a:cs typeface="Arial"/>
              </a:rPr>
              <a:t>preferences </a:t>
            </a:r>
            <a:r>
              <a:rPr lang="en-US" spc="-68" dirty="0">
                <a:solidFill>
                  <a:srgbClr val="231F20"/>
                </a:solidFill>
                <a:cs typeface="Arial"/>
              </a:rPr>
              <a:t>and</a:t>
            </a:r>
            <a:r>
              <a:rPr lang="en-US" spc="-259" dirty="0">
                <a:solidFill>
                  <a:srgbClr val="231F20"/>
                </a:solidFill>
                <a:cs typeface="Arial"/>
              </a:rPr>
              <a:t> </a:t>
            </a:r>
            <a:r>
              <a:rPr lang="en-US" spc="-89" dirty="0">
                <a:solidFill>
                  <a:srgbClr val="231F20"/>
                </a:solidFill>
                <a:cs typeface="Arial"/>
              </a:rPr>
              <a:t>choices</a:t>
            </a:r>
            <a:endParaRPr lang="en-US" dirty="0">
              <a:cs typeface="Arial"/>
            </a:endParaRPr>
          </a:p>
          <a:p>
            <a:pPr marL="164518" indent="-155859">
              <a:spcBef>
                <a:spcPts val="937"/>
              </a:spcBef>
              <a:buChar char="•"/>
              <a:tabLst>
                <a:tab pos="164085" algn="l"/>
                <a:tab pos="164518" algn="l"/>
              </a:tabLst>
            </a:pPr>
            <a:r>
              <a:rPr lang="en-US" spc="-58" dirty="0">
                <a:solidFill>
                  <a:srgbClr val="231F20"/>
                </a:solidFill>
                <a:cs typeface="Arial"/>
              </a:rPr>
              <a:t>Impacts communication</a:t>
            </a:r>
            <a:r>
              <a:rPr lang="en-US" spc="-156" dirty="0">
                <a:solidFill>
                  <a:srgbClr val="231F20"/>
                </a:solidFill>
                <a:cs typeface="Arial"/>
              </a:rPr>
              <a:t> </a:t>
            </a:r>
            <a:r>
              <a:rPr lang="en-US" spc="-65" dirty="0">
                <a:solidFill>
                  <a:srgbClr val="231F20"/>
                </a:solidFill>
                <a:cs typeface="Arial"/>
              </a:rPr>
              <a:t>styles</a:t>
            </a:r>
            <a:endParaRPr lang="en-US" dirty="0">
              <a:cs typeface="Arial"/>
            </a:endParaRPr>
          </a:p>
          <a:p>
            <a:pPr marL="0" indent="0">
              <a:buNone/>
            </a:pPr>
            <a:endParaRPr lang="en-US" dirty="0"/>
          </a:p>
        </p:txBody>
      </p:sp>
      <p:pic>
        <p:nvPicPr>
          <p:cNvPr id="14" name="Picture Placeholder 13"/>
          <p:cNvPicPr>
            <a:picLocks noGrp="1" noChangeAspect="1"/>
          </p:cNvPicPr>
          <p:nvPr>
            <p:ph type="pic" sz="quarter" idx="11"/>
          </p:nvPr>
        </p:nvPicPr>
        <p:blipFill>
          <a:blip r:embed="rId4" cstate="email">
            <a:extLst>
              <a:ext uri="{28A0092B-C50C-407E-A947-70E740481C1C}">
                <a14:useLocalDpi xmlns:a14="http://schemas.microsoft.com/office/drawing/2010/main"/>
              </a:ext>
            </a:extLst>
          </a:blip>
          <a:srcRect t="157" b="157"/>
          <a:stretch>
            <a:fillRect/>
          </a:stretch>
        </p:blipFill>
        <p:spPr/>
      </p:pic>
    </p:spTree>
    <p:custDataLst>
      <p:tags r:id="rId1"/>
    </p:custDataLst>
    <p:extLst>
      <p:ext uri="{BB962C8B-B14F-4D97-AF65-F5344CB8AC3E}">
        <p14:creationId xmlns:p14="http://schemas.microsoft.com/office/powerpoint/2010/main" val="4006204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40" name="Google Shape;540;p36"/>
          <p:cNvSpPr txBox="1">
            <a:spLocks noGrp="1"/>
          </p:cNvSpPr>
          <p:nvPr>
            <p:ph idx="1"/>
          </p:nvPr>
        </p:nvSpPr>
        <p:spPr>
          <a:prstGeom prst="rect">
            <a:avLst/>
          </a:prstGeom>
          <a:noFill/>
          <a:ln>
            <a:noFill/>
          </a:ln>
        </p:spPr>
        <p:txBody>
          <a:bodyPr spcFirstLastPara="1" vert="horz" wrap="square" lIns="91425" tIns="91425" rIns="91425" bIns="91425" rtlCol="0" anchor="t" anchorCtr="0">
            <a:noAutofit/>
          </a:bodyPr>
          <a:lstStyle/>
          <a:p>
            <a:r>
              <a:rPr lang="en-US" dirty="0">
                <a:latin typeface="Arial" panose="020B0604020202020204" pitchFamily="34" charset="0"/>
              </a:rPr>
              <a:t>The way we all make sense of the </a:t>
            </a:r>
            <a:r>
              <a:rPr lang="en-US" dirty="0" smtClean="0">
                <a:latin typeface="Arial" panose="020B0604020202020204" pitchFamily="34" charset="0"/>
              </a:rPr>
              <a:t>world</a:t>
            </a:r>
            <a:endParaRPr dirty="0" smtClean="0">
              <a:latin typeface="Arial" panose="020B0604020202020204" pitchFamily="34" charset="0"/>
            </a:endParaRPr>
          </a:p>
          <a:p>
            <a:r>
              <a:rPr lang="en-US" dirty="0" smtClean="0">
                <a:latin typeface="Arial" panose="020B0604020202020204" pitchFamily="34" charset="0"/>
              </a:rPr>
              <a:t>EVERYONE regardless of race or ethnicity has a culture</a:t>
            </a:r>
            <a:endParaRPr dirty="0" smtClean="0">
              <a:latin typeface="Arial" panose="020B0604020202020204" pitchFamily="34" charset="0"/>
            </a:endParaRPr>
          </a:p>
          <a:p>
            <a:r>
              <a:rPr lang="en-US" dirty="0" smtClean="0">
                <a:latin typeface="Arial" panose="020B0604020202020204" pitchFamily="34" charset="0"/>
              </a:rPr>
              <a:t>Our </a:t>
            </a:r>
            <a:r>
              <a:rPr lang="en-US" dirty="0">
                <a:latin typeface="Arial" panose="020B0604020202020204" pitchFamily="34" charset="0"/>
              </a:rPr>
              <a:t>brains use cultural information to give everyday events meaning</a:t>
            </a:r>
            <a:endParaRPr dirty="0">
              <a:latin typeface="Arial" panose="020B0604020202020204" pitchFamily="34" charset="0"/>
            </a:endParaRPr>
          </a:p>
          <a:p>
            <a:pPr marL="25400" indent="0">
              <a:buNone/>
            </a:pPr>
            <a:r>
              <a:rPr lang="en-US" dirty="0">
                <a:latin typeface="Arial" panose="020B0604020202020204" pitchFamily="34" charset="0"/>
              </a:rPr>
              <a:t> </a:t>
            </a:r>
            <a:endParaRPr dirty="0">
              <a:latin typeface="Arial" panose="020B0604020202020204" pitchFamily="34" charset="0"/>
            </a:endParaRPr>
          </a:p>
        </p:txBody>
      </p:sp>
      <p:sp>
        <p:nvSpPr>
          <p:cNvPr id="539" name="Google Shape;539;p36"/>
          <p:cNvSpPr txBox="1">
            <a:spLocks noGrp="1"/>
          </p:cNvSpPr>
          <p:nvPr>
            <p:ph type="title"/>
          </p:nvPr>
        </p:nvSpPr>
        <p:spPr>
          <a:prstGeom prst="rect">
            <a:avLst/>
          </a:prstGeom>
          <a:noFill/>
          <a:ln>
            <a:noFill/>
          </a:ln>
        </p:spPr>
        <p:txBody>
          <a:bodyPr spcFirstLastPara="1" vert="horz" wrap="square" lIns="91425" tIns="91425" rIns="91425" bIns="91425" rtlCol="0" anchor="ctr" anchorCtr="0">
            <a:noAutofit/>
          </a:bodyPr>
          <a:lstStyle/>
          <a:p>
            <a:r>
              <a:rPr lang="en-US" dirty="0">
                <a:solidFill>
                  <a:srgbClr val="DC4405"/>
                </a:solidFill>
                <a:latin typeface="Arial" panose="020B0604020202020204" pitchFamily="34" charset="0"/>
                <a:ea typeface="Palatino Linotype"/>
                <a:cs typeface="Palatino Linotype"/>
                <a:sym typeface="Palatino Linotype"/>
              </a:rPr>
              <a:t>Culture is:</a:t>
            </a:r>
            <a:endParaRPr dirty="0">
              <a:solidFill>
                <a:srgbClr val="DC4405"/>
              </a:solidFill>
              <a:latin typeface="Arial" panose="020B0604020202020204" pitchFamily="34" charset="0"/>
            </a:endParaRPr>
          </a:p>
        </p:txBody>
      </p:sp>
      <p:pic>
        <p:nvPicPr>
          <p:cNvPr id="10" name="Picture Placeholder 9"/>
          <p:cNvPicPr>
            <a:picLocks noGrp="1" noChangeAspect="1"/>
          </p:cNvPicPr>
          <p:nvPr>
            <p:ph type="pic" sz="quarter" idx="11"/>
          </p:nvPr>
        </p:nvPicPr>
        <p:blipFill>
          <a:blip r:embed="rId4" cstate="email">
            <a:extLst>
              <a:ext uri="{28A0092B-C50C-407E-A947-70E740481C1C}">
                <a14:useLocalDpi xmlns:a14="http://schemas.microsoft.com/office/drawing/2010/main"/>
              </a:ext>
            </a:extLst>
          </a:blip>
          <a:srcRect t="566" b="566"/>
          <a:stretch>
            <a:fillRect/>
          </a:stretch>
        </p:blipFill>
        <p:spPr/>
      </p:pic>
    </p:spTree>
    <p:custDataLst>
      <p:tags r:id="rId1"/>
    </p:custDataLst>
    <p:extLst>
      <p:ext uri="{BB962C8B-B14F-4D97-AF65-F5344CB8AC3E}">
        <p14:creationId xmlns:p14="http://schemas.microsoft.com/office/powerpoint/2010/main" val="218400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BEECD5-5C07-1741-8CD7-309EAF02E007}"/>
              </a:ext>
            </a:extLst>
          </p:cNvPr>
          <p:cNvSpPr>
            <a:spLocks noGrp="1"/>
          </p:cNvSpPr>
          <p:nvPr>
            <p:ph type="body" sz="quarter" idx="10"/>
          </p:nvPr>
        </p:nvSpPr>
        <p:spPr/>
        <p:txBody>
          <a:bodyPr/>
          <a:lstStyle/>
          <a:p>
            <a:endParaRPr lang="en-US"/>
          </a:p>
        </p:txBody>
      </p:sp>
      <p:sp>
        <p:nvSpPr>
          <p:cNvPr id="3" name="Picture Placeholder 2">
            <a:extLst>
              <a:ext uri="{FF2B5EF4-FFF2-40B4-BE49-F238E27FC236}">
                <a16:creationId xmlns:a16="http://schemas.microsoft.com/office/drawing/2014/main" id="{D68FBA9F-F57E-CB42-80A9-5D16AF7A7CD2}"/>
              </a:ext>
            </a:extLst>
          </p:cNvPr>
          <p:cNvSpPr>
            <a:spLocks noGrp="1"/>
          </p:cNvSpPr>
          <p:nvPr>
            <p:ph type="pic" sz="quarter" idx="12"/>
          </p:nvPr>
        </p:nvSpPr>
        <p:spPr/>
      </p:sp>
      <p:pic>
        <p:nvPicPr>
          <p:cNvPr id="5122" name="Picture 2">
            <a:extLst>
              <a:ext uri="{FF2B5EF4-FFF2-40B4-BE49-F238E27FC236}">
                <a16:creationId xmlns:a16="http://schemas.microsoft.com/office/drawing/2014/main" id="{D4B55E5B-7EF2-CB40-8DF3-69BF55B80CD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14489" y="452959"/>
            <a:ext cx="4237232" cy="646331"/>
          </a:xfrm>
          <a:prstGeom prst="rect">
            <a:avLst/>
          </a:prstGeom>
          <a:solidFill>
            <a:schemeClr val="bg1"/>
          </a:solidFill>
        </p:spPr>
        <p:txBody>
          <a:bodyPr wrap="square" rtlCol="0" anchor="ctr">
            <a:spAutoFit/>
          </a:bodyPr>
          <a:lstStyle/>
          <a:p>
            <a:r>
              <a:rPr lang="en-US" sz="3600" dirty="0" smtClean="0">
                <a:solidFill>
                  <a:srgbClr val="DC4405"/>
                </a:solidFill>
                <a:latin typeface="Arial" panose="020B0604020202020204" pitchFamily="34" charset="0"/>
              </a:rPr>
              <a:t>Culture Tree</a:t>
            </a:r>
            <a:endParaRPr lang="en-US" sz="3600" dirty="0">
              <a:solidFill>
                <a:srgbClr val="DC4405"/>
              </a:solidFill>
              <a:latin typeface="Arial" panose="020B0604020202020204" pitchFamily="34" charset="0"/>
            </a:endParaRPr>
          </a:p>
        </p:txBody>
      </p:sp>
      <p:sp>
        <p:nvSpPr>
          <p:cNvPr id="5" name="TextBox 4"/>
          <p:cNvSpPr txBox="1"/>
          <p:nvPr/>
        </p:nvSpPr>
        <p:spPr>
          <a:xfrm>
            <a:off x="10294967" y="5066768"/>
            <a:ext cx="1861625" cy="1384995"/>
          </a:xfrm>
          <a:prstGeom prst="rect">
            <a:avLst/>
          </a:prstGeom>
          <a:noFill/>
        </p:spPr>
        <p:txBody>
          <a:bodyPr wrap="square" rtlCol="0">
            <a:spAutoFit/>
          </a:bodyPr>
          <a:lstStyle/>
          <a:p>
            <a:r>
              <a:rPr lang="en-US" sz="1400" dirty="0" smtClean="0"/>
              <a:t>Source:</a:t>
            </a:r>
          </a:p>
          <a:p>
            <a:r>
              <a:rPr lang="en-US" sz="1400" dirty="0" smtClean="0"/>
              <a:t>Culturally Responsive Teaching and the Brain, </a:t>
            </a:r>
            <a:r>
              <a:rPr lang="en-US" sz="1400" dirty="0" err="1" smtClean="0"/>
              <a:t>Zaretta</a:t>
            </a:r>
            <a:r>
              <a:rPr lang="en-US" sz="1400" dirty="0" smtClean="0"/>
              <a:t> Hammond, </a:t>
            </a:r>
            <a:endParaRPr lang="en-US" sz="1400" dirty="0"/>
          </a:p>
        </p:txBody>
      </p:sp>
    </p:spTree>
    <p:custDataLst>
      <p:tags r:id="rId1"/>
    </p:custDataLst>
    <p:extLst>
      <p:ext uri="{BB962C8B-B14F-4D97-AF65-F5344CB8AC3E}">
        <p14:creationId xmlns:p14="http://schemas.microsoft.com/office/powerpoint/2010/main" val="1082406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anose="020B0604020202020204" pitchFamily="34" charset="0"/>
              </a:rPr>
              <a:t>BREAKOUT GROUPS…. REPORT BACK</a:t>
            </a:r>
          </a:p>
        </p:txBody>
      </p:sp>
      <p:pic>
        <p:nvPicPr>
          <p:cNvPr id="4" name="Picture Placeholder 3"/>
          <p:cNvPicPr>
            <a:picLocks noGrp="1" noChangeAspect="1"/>
          </p:cNvPicPr>
          <p:nvPr>
            <p:ph type="pic" sz="quarter" idx="10"/>
          </p:nvPr>
        </p:nvPicPr>
        <p:blipFill>
          <a:blip r:embed="rId4" cstate="email">
            <a:extLst>
              <a:ext uri="{28A0092B-C50C-407E-A947-70E740481C1C}">
                <a14:useLocalDpi xmlns:a14="http://schemas.microsoft.com/office/drawing/2010/main"/>
              </a:ext>
            </a:extLst>
          </a:blip>
          <a:srcRect l="95" r="95"/>
          <a:stretch>
            <a:fillRect/>
          </a:stretch>
        </p:blipFill>
        <p:spPr/>
      </p:pic>
    </p:spTree>
    <p:custDataLst>
      <p:tags r:id="rId1"/>
    </p:custDataLst>
    <p:extLst>
      <p:ext uri="{BB962C8B-B14F-4D97-AF65-F5344CB8AC3E}">
        <p14:creationId xmlns:p14="http://schemas.microsoft.com/office/powerpoint/2010/main" val="3575536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64002298-52D8-E549-B0B9-A7FCF5662300}"/>
              </a:ext>
            </a:extLst>
          </p:cNvPr>
          <p:cNvSpPr txBox="1"/>
          <p:nvPr/>
        </p:nvSpPr>
        <p:spPr>
          <a:xfrm>
            <a:off x="1603332" y="2303041"/>
            <a:ext cx="8505172" cy="437171"/>
          </a:xfrm>
          <a:prstGeom prst="rect">
            <a:avLst/>
          </a:prstGeom>
        </p:spPr>
        <p:txBody>
          <a:bodyPr vert="horz" wrap="square" lIns="0" tIns="12700" rIns="0" bIns="0" rtlCol="0" anchor="t">
            <a:spAutoFit/>
          </a:bodyPr>
          <a:lstStyle/>
          <a:p>
            <a:pPr marL="12700" marR="180975" algn="ctr">
              <a:lnSpc>
                <a:spcPct val="106100"/>
              </a:lnSpc>
              <a:spcBef>
                <a:spcPts val="100"/>
              </a:spcBef>
            </a:pPr>
            <a:r>
              <a:rPr lang="es-ES" sz="2800" dirty="0" err="1">
                <a:solidFill>
                  <a:schemeClr val="bg1"/>
                </a:solidFill>
                <a:latin typeface="Arial" panose="020B0604020202020204" pitchFamily="34" charset="0"/>
                <a:cs typeface="Arial"/>
              </a:rPr>
              <a:t>On</a:t>
            </a:r>
            <a:r>
              <a:rPr lang="es-ES" sz="2800" dirty="0">
                <a:solidFill>
                  <a:schemeClr val="bg1"/>
                </a:solidFill>
                <a:latin typeface="Arial" panose="020B0604020202020204" pitchFamily="34" charset="0"/>
                <a:cs typeface="Arial"/>
              </a:rPr>
              <a:t> </a:t>
            </a:r>
            <a:r>
              <a:rPr lang="es-ES" sz="2800" dirty="0" err="1">
                <a:solidFill>
                  <a:schemeClr val="bg1"/>
                </a:solidFill>
                <a:latin typeface="Arial" panose="020B0604020202020204" pitchFamily="34" charset="0"/>
                <a:cs typeface="Arial"/>
              </a:rPr>
              <a:t>the</a:t>
            </a:r>
            <a:r>
              <a:rPr lang="es-ES" sz="2800" dirty="0">
                <a:solidFill>
                  <a:schemeClr val="bg1"/>
                </a:solidFill>
                <a:latin typeface="Arial" panose="020B0604020202020204" pitchFamily="34" charset="0"/>
                <a:cs typeface="Arial"/>
              </a:rPr>
              <a:t> Job </a:t>
            </a:r>
            <a:r>
              <a:rPr lang="es-ES" sz="2800" dirty="0" err="1">
                <a:solidFill>
                  <a:schemeClr val="bg1"/>
                </a:solidFill>
                <a:latin typeface="Arial" panose="020B0604020202020204" pitchFamily="34" charset="0"/>
                <a:cs typeface="Arial"/>
              </a:rPr>
              <a:t>Scenarios</a:t>
            </a:r>
            <a:endParaRPr sz="2800" dirty="0" err="1">
              <a:solidFill>
                <a:schemeClr val="bg1"/>
              </a:solidFill>
              <a:latin typeface="Arial" panose="020B0604020202020204" pitchFamily="34" charset="0"/>
              <a:cs typeface="Arial"/>
            </a:endParaRPr>
          </a:p>
        </p:txBody>
      </p:sp>
    </p:spTree>
    <p:custDataLst>
      <p:tags r:id="rId1"/>
    </p:custDataLst>
    <p:extLst>
      <p:ext uri="{BB962C8B-B14F-4D97-AF65-F5344CB8AC3E}">
        <p14:creationId xmlns:p14="http://schemas.microsoft.com/office/powerpoint/2010/main" val="3753346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a:extLst>
              <a:ext uri="{FF2B5EF4-FFF2-40B4-BE49-F238E27FC236}">
                <a16:creationId xmlns:a16="http://schemas.microsoft.com/office/drawing/2014/main" id="{23C65ECC-7EA1-6F4B-A59E-8800755E778A}"/>
              </a:ext>
            </a:extLst>
          </p:cNvPr>
          <p:cNvSpPr txBox="1"/>
          <p:nvPr/>
        </p:nvSpPr>
        <p:spPr>
          <a:xfrm>
            <a:off x="1793289" y="1939953"/>
            <a:ext cx="8833281" cy="2436308"/>
          </a:xfrm>
          <a:prstGeom prst="rect">
            <a:avLst/>
          </a:prstGeom>
        </p:spPr>
        <p:txBody>
          <a:bodyPr vert="horz" wrap="square" lIns="0" tIns="12700" rIns="0" bIns="0" rtlCol="0">
            <a:spAutoFit/>
          </a:bodyPr>
          <a:lstStyle/>
          <a:p>
            <a:pPr marL="12700" marR="180975">
              <a:lnSpc>
                <a:spcPct val="106100"/>
              </a:lnSpc>
              <a:spcBef>
                <a:spcPts val="100"/>
              </a:spcBef>
            </a:pPr>
            <a:r>
              <a:rPr spc="-100" dirty="0">
                <a:solidFill>
                  <a:srgbClr val="231F20"/>
                </a:solidFill>
                <a:latin typeface="Arial" panose="020B0604020202020204" pitchFamily="34" charset="0"/>
                <a:cs typeface="Arial"/>
              </a:rPr>
              <a:t>Each </a:t>
            </a:r>
            <a:r>
              <a:rPr spc="-30" dirty="0">
                <a:solidFill>
                  <a:srgbClr val="231F20"/>
                </a:solidFill>
                <a:latin typeface="Arial" panose="020B0604020202020204" pitchFamily="34" charset="0"/>
                <a:cs typeface="Arial"/>
              </a:rPr>
              <a:t>group </a:t>
            </a:r>
            <a:r>
              <a:rPr spc="10" dirty="0">
                <a:solidFill>
                  <a:srgbClr val="231F20"/>
                </a:solidFill>
                <a:latin typeface="Arial" panose="020B0604020202020204" pitchFamily="34" charset="0"/>
                <a:cs typeface="Arial"/>
              </a:rPr>
              <a:t>will </a:t>
            </a:r>
            <a:r>
              <a:rPr spc="-60" dirty="0">
                <a:solidFill>
                  <a:srgbClr val="231F20"/>
                </a:solidFill>
                <a:latin typeface="Arial" panose="020B0604020202020204" pitchFamily="34" charset="0"/>
                <a:cs typeface="Arial"/>
              </a:rPr>
              <a:t>be </a:t>
            </a:r>
            <a:r>
              <a:rPr spc="-30" dirty="0">
                <a:solidFill>
                  <a:srgbClr val="231F20"/>
                </a:solidFill>
                <a:latin typeface="Arial" panose="020B0604020202020204" pitchFamily="34" charset="0"/>
                <a:cs typeface="Arial"/>
              </a:rPr>
              <a:t>provided </a:t>
            </a:r>
            <a:r>
              <a:rPr spc="-95" dirty="0">
                <a:solidFill>
                  <a:srgbClr val="231F20"/>
                </a:solidFill>
                <a:latin typeface="Arial" panose="020B0604020202020204" pitchFamily="34" charset="0"/>
                <a:cs typeface="Arial"/>
              </a:rPr>
              <a:t>a </a:t>
            </a:r>
            <a:r>
              <a:rPr spc="-15" dirty="0">
                <a:solidFill>
                  <a:srgbClr val="231F20"/>
                </a:solidFill>
                <a:latin typeface="Arial" panose="020B0604020202020204" pitchFamily="34" charset="0"/>
                <a:cs typeface="Arial"/>
              </a:rPr>
              <a:t>different </a:t>
            </a:r>
            <a:r>
              <a:rPr spc="-85" dirty="0">
                <a:solidFill>
                  <a:srgbClr val="231F20"/>
                </a:solidFill>
                <a:latin typeface="Arial" panose="020B0604020202020204" pitchFamily="34" charset="0"/>
                <a:cs typeface="Arial"/>
              </a:rPr>
              <a:t>case </a:t>
            </a:r>
            <a:r>
              <a:rPr spc="-45" dirty="0">
                <a:solidFill>
                  <a:srgbClr val="231F20"/>
                </a:solidFill>
                <a:latin typeface="Arial" panose="020B0604020202020204" pitchFamily="34" charset="0"/>
                <a:cs typeface="Arial"/>
              </a:rPr>
              <a:t>scenario </a:t>
            </a:r>
            <a:r>
              <a:rPr spc="20" dirty="0">
                <a:solidFill>
                  <a:srgbClr val="231F20"/>
                </a:solidFill>
                <a:latin typeface="Arial" panose="020B0604020202020204" pitchFamily="34" charset="0"/>
                <a:cs typeface="Arial"/>
              </a:rPr>
              <a:t>to </a:t>
            </a:r>
            <a:r>
              <a:rPr spc="-60" dirty="0">
                <a:solidFill>
                  <a:srgbClr val="231F20"/>
                </a:solidFill>
                <a:latin typeface="Arial" panose="020B0604020202020204" pitchFamily="34" charset="0"/>
                <a:cs typeface="Arial"/>
              </a:rPr>
              <a:t>discuss. </a:t>
            </a:r>
            <a:r>
              <a:rPr spc="-100" dirty="0">
                <a:solidFill>
                  <a:srgbClr val="231F20"/>
                </a:solidFill>
                <a:latin typeface="Arial" panose="020B0604020202020204" pitchFamily="34" charset="0"/>
                <a:cs typeface="Arial"/>
              </a:rPr>
              <a:t>Read </a:t>
            </a:r>
            <a:r>
              <a:rPr spc="-55" dirty="0">
                <a:solidFill>
                  <a:srgbClr val="231F20"/>
                </a:solidFill>
                <a:latin typeface="Arial" panose="020B0604020202020204" pitchFamily="34" charset="0"/>
                <a:cs typeface="Arial"/>
              </a:rPr>
              <a:t>and </a:t>
            </a:r>
            <a:r>
              <a:rPr spc="-60" dirty="0">
                <a:solidFill>
                  <a:srgbClr val="231F20"/>
                </a:solidFill>
                <a:latin typeface="Arial" panose="020B0604020202020204" pitchFamily="34" charset="0"/>
                <a:cs typeface="Arial"/>
              </a:rPr>
              <a:t>discuss </a:t>
            </a:r>
            <a:r>
              <a:rPr spc="-10" dirty="0">
                <a:solidFill>
                  <a:srgbClr val="231F20"/>
                </a:solidFill>
                <a:latin typeface="Arial" panose="020B0604020202020204" pitchFamily="34" charset="0"/>
                <a:cs typeface="Arial"/>
              </a:rPr>
              <a:t>the  </a:t>
            </a:r>
            <a:r>
              <a:rPr spc="-25" dirty="0">
                <a:solidFill>
                  <a:srgbClr val="231F20"/>
                </a:solidFill>
                <a:latin typeface="Arial" panose="020B0604020202020204" pitchFamily="34" charset="0"/>
                <a:cs typeface="Arial"/>
              </a:rPr>
              <a:t>work </a:t>
            </a:r>
            <a:r>
              <a:rPr spc="-45" dirty="0">
                <a:solidFill>
                  <a:srgbClr val="231F20"/>
                </a:solidFill>
                <a:latin typeface="Arial" panose="020B0604020202020204" pitchFamily="34" charset="0"/>
                <a:cs typeface="Arial"/>
              </a:rPr>
              <a:t>scenario </a:t>
            </a:r>
            <a:r>
              <a:rPr spc="-15" dirty="0">
                <a:solidFill>
                  <a:srgbClr val="231F20"/>
                </a:solidFill>
                <a:latin typeface="Arial" panose="020B0604020202020204" pitchFamily="34" charset="0"/>
                <a:cs typeface="Arial"/>
              </a:rPr>
              <a:t>then </a:t>
            </a:r>
            <a:r>
              <a:rPr spc="-100" dirty="0">
                <a:solidFill>
                  <a:srgbClr val="231F20"/>
                </a:solidFill>
                <a:latin typeface="Arial" panose="020B0604020202020204" pitchFamily="34" charset="0"/>
                <a:cs typeface="Arial"/>
              </a:rPr>
              <a:t>as </a:t>
            </a:r>
            <a:r>
              <a:rPr spc="-95" dirty="0">
                <a:solidFill>
                  <a:srgbClr val="231F20"/>
                </a:solidFill>
                <a:latin typeface="Arial" panose="020B0604020202020204" pitchFamily="34" charset="0"/>
                <a:cs typeface="Arial"/>
              </a:rPr>
              <a:t>a </a:t>
            </a:r>
            <a:r>
              <a:rPr spc="-30" dirty="0">
                <a:solidFill>
                  <a:srgbClr val="231F20"/>
                </a:solidFill>
                <a:latin typeface="Arial" panose="020B0604020202020204" pitchFamily="34" charset="0"/>
                <a:cs typeface="Arial"/>
              </a:rPr>
              <a:t>group </a:t>
            </a:r>
            <a:r>
              <a:rPr spc="-45" dirty="0">
                <a:solidFill>
                  <a:srgbClr val="231F20"/>
                </a:solidFill>
                <a:latin typeface="Arial" panose="020B0604020202020204" pitchFamily="34" charset="0"/>
                <a:cs typeface="Arial"/>
              </a:rPr>
              <a:t>respond </a:t>
            </a:r>
            <a:r>
              <a:rPr spc="20" dirty="0">
                <a:solidFill>
                  <a:srgbClr val="231F20"/>
                </a:solidFill>
                <a:latin typeface="Arial" panose="020B0604020202020204" pitchFamily="34" charset="0"/>
                <a:cs typeface="Arial"/>
              </a:rPr>
              <a:t>to</a:t>
            </a:r>
            <a:r>
              <a:rPr spc="-229" dirty="0">
                <a:solidFill>
                  <a:srgbClr val="231F20"/>
                </a:solidFill>
                <a:latin typeface="Arial" panose="020B0604020202020204" pitchFamily="34" charset="0"/>
                <a:cs typeface="Arial"/>
              </a:rPr>
              <a:t> </a:t>
            </a:r>
            <a:r>
              <a:rPr spc="-10" dirty="0">
                <a:solidFill>
                  <a:srgbClr val="231F20"/>
                </a:solidFill>
                <a:latin typeface="Arial" panose="020B0604020202020204" pitchFamily="34" charset="0"/>
                <a:cs typeface="Arial"/>
              </a:rPr>
              <a:t>the following </a:t>
            </a:r>
            <a:r>
              <a:rPr spc="-40" dirty="0">
                <a:solidFill>
                  <a:srgbClr val="231F20"/>
                </a:solidFill>
                <a:latin typeface="Arial" panose="020B0604020202020204" pitchFamily="34" charset="0"/>
                <a:cs typeface="Arial"/>
              </a:rPr>
              <a:t>questions.</a:t>
            </a:r>
            <a:endParaRPr dirty="0">
              <a:latin typeface="Arial" panose="020B0604020202020204" pitchFamily="34" charset="0"/>
              <a:cs typeface="Arial"/>
            </a:endParaRPr>
          </a:p>
          <a:p>
            <a:pPr>
              <a:lnSpc>
                <a:spcPct val="100000"/>
              </a:lnSpc>
              <a:spcBef>
                <a:spcPts val="5"/>
              </a:spcBef>
            </a:pPr>
            <a:endParaRPr dirty="0">
              <a:latin typeface="Arial" panose="020B0604020202020204" pitchFamily="34" charset="0"/>
              <a:cs typeface="Times New Roman"/>
            </a:endParaRPr>
          </a:p>
          <a:p>
            <a:pPr marL="241300" indent="-228600">
              <a:lnSpc>
                <a:spcPct val="100000"/>
              </a:lnSpc>
              <a:buChar char="•"/>
              <a:tabLst>
                <a:tab pos="240665" algn="l"/>
                <a:tab pos="241300" algn="l"/>
              </a:tabLst>
            </a:pPr>
            <a:r>
              <a:rPr spc="-20" dirty="0">
                <a:solidFill>
                  <a:srgbClr val="231F20"/>
                </a:solidFill>
                <a:latin typeface="Arial" panose="020B0604020202020204" pitchFamily="34" charset="0"/>
                <a:cs typeface="Arial"/>
              </a:rPr>
              <a:t>How </a:t>
            </a:r>
            <a:r>
              <a:rPr spc="-25" dirty="0">
                <a:solidFill>
                  <a:srgbClr val="231F20"/>
                </a:solidFill>
                <a:latin typeface="Arial" panose="020B0604020202020204" pitchFamily="34" charset="0"/>
                <a:cs typeface="Arial"/>
              </a:rPr>
              <a:t>would </a:t>
            </a:r>
            <a:r>
              <a:rPr spc="-40" dirty="0">
                <a:solidFill>
                  <a:srgbClr val="231F20"/>
                </a:solidFill>
                <a:latin typeface="Arial" panose="020B0604020202020204" pitchFamily="34" charset="0"/>
                <a:cs typeface="Arial"/>
              </a:rPr>
              <a:t>you </a:t>
            </a:r>
            <a:r>
              <a:rPr spc="-45" dirty="0">
                <a:solidFill>
                  <a:srgbClr val="231F20"/>
                </a:solidFill>
                <a:latin typeface="Arial" panose="020B0604020202020204" pitchFamily="34" charset="0"/>
                <a:cs typeface="Arial"/>
              </a:rPr>
              <a:t>handle </a:t>
            </a:r>
            <a:r>
              <a:rPr spc="-10" dirty="0">
                <a:solidFill>
                  <a:srgbClr val="231F20"/>
                </a:solidFill>
                <a:latin typeface="Arial" panose="020B0604020202020204" pitchFamily="34" charset="0"/>
                <a:cs typeface="Arial"/>
              </a:rPr>
              <a:t>the</a:t>
            </a:r>
            <a:r>
              <a:rPr spc="-175" dirty="0">
                <a:solidFill>
                  <a:srgbClr val="231F20"/>
                </a:solidFill>
                <a:latin typeface="Arial" panose="020B0604020202020204" pitchFamily="34" charset="0"/>
                <a:cs typeface="Arial"/>
              </a:rPr>
              <a:t> </a:t>
            </a:r>
            <a:r>
              <a:rPr spc="-25" dirty="0">
                <a:solidFill>
                  <a:srgbClr val="231F20"/>
                </a:solidFill>
                <a:latin typeface="Arial" panose="020B0604020202020204" pitchFamily="34" charset="0"/>
                <a:cs typeface="Arial"/>
              </a:rPr>
              <a:t>situation?</a:t>
            </a:r>
            <a:endParaRPr dirty="0">
              <a:latin typeface="Arial" panose="020B0604020202020204" pitchFamily="34" charset="0"/>
              <a:cs typeface="Arial"/>
            </a:endParaRPr>
          </a:p>
          <a:p>
            <a:pPr>
              <a:lnSpc>
                <a:spcPct val="100000"/>
              </a:lnSpc>
              <a:spcBef>
                <a:spcPts val="5"/>
              </a:spcBef>
              <a:buClr>
                <a:srgbClr val="231F20"/>
              </a:buClr>
              <a:buFont typeface="Arial"/>
              <a:buChar char="•"/>
            </a:pPr>
            <a:endParaRPr dirty="0">
              <a:latin typeface="Arial" panose="020B0604020202020204" pitchFamily="34" charset="0"/>
              <a:cs typeface="Times New Roman"/>
            </a:endParaRPr>
          </a:p>
          <a:p>
            <a:pPr marL="241300" indent="-228600">
              <a:lnSpc>
                <a:spcPct val="100000"/>
              </a:lnSpc>
              <a:buChar char="•"/>
              <a:tabLst>
                <a:tab pos="240665" algn="l"/>
                <a:tab pos="241300" algn="l"/>
              </a:tabLst>
            </a:pPr>
            <a:r>
              <a:rPr spc="-20" dirty="0">
                <a:solidFill>
                  <a:srgbClr val="231F20"/>
                </a:solidFill>
                <a:latin typeface="Arial" panose="020B0604020202020204" pitchFamily="34" charset="0"/>
                <a:cs typeface="Arial"/>
              </a:rPr>
              <a:t>How </a:t>
            </a:r>
            <a:r>
              <a:rPr spc="-25" dirty="0">
                <a:solidFill>
                  <a:srgbClr val="231F20"/>
                </a:solidFill>
                <a:latin typeface="Arial" panose="020B0604020202020204" pitchFamily="34" charset="0"/>
                <a:cs typeface="Arial"/>
              </a:rPr>
              <a:t>would </a:t>
            </a:r>
            <a:r>
              <a:rPr spc="-40" dirty="0">
                <a:solidFill>
                  <a:srgbClr val="231F20"/>
                </a:solidFill>
                <a:latin typeface="Arial" panose="020B0604020202020204" pitchFamily="34" charset="0"/>
                <a:cs typeface="Arial"/>
              </a:rPr>
              <a:t>you </a:t>
            </a:r>
            <a:r>
              <a:rPr spc="-35" dirty="0">
                <a:solidFill>
                  <a:srgbClr val="231F20"/>
                </a:solidFill>
                <a:latin typeface="Arial" panose="020B0604020202020204" pitchFamily="34" charset="0"/>
                <a:cs typeface="Arial"/>
              </a:rPr>
              <a:t>apply </a:t>
            </a:r>
            <a:r>
              <a:rPr spc="-80" dirty="0">
                <a:solidFill>
                  <a:srgbClr val="231F20"/>
                </a:solidFill>
                <a:latin typeface="Arial" panose="020B0604020202020204" pitchFamily="34" charset="0"/>
                <a:cs typeface="Arial"/>
              </a:rPr>
              <a:t>CQ </a:t>
            </a:r>
            <a:r>
              <a:rPr dirty="0">
                <a:solidFill>
                  <a:srgbClr val="231F20"/>
                </a:solidFill>
                <a:latin typeface="Arial" panose="020B0604020202020204" pitchFamily="34" charset="0"/>
                <a:cs typeface="Arial"/>
              </a:rPr>
              <a:t>in </a:t>
            </a:r>
            <a:r>
              <a:rPr spc="-30" dirty="0">
                <a:solidFill>
                  <a:srgbClr val="231F20"/>
                </a:solidFill>
                <a:latin typeface="Arial" panose="020B0604020202020204" pitchFamily="34" charset="0"/>
                <a:cs typeface="Arial"/>
              </a:rPr>
              <a:t>your</a:t>
            </a:r>
            <a:r>
              <a:rPr spc="-220" dirty="0">
                <a:solidFill>
                  <a:srgbClr val="231F20"/>
                </a:solidFill>
                <a:latin typeface="Arial" panose="020B0604020202020204" pitchFamily="34" charset="0"/>
                <a:cs typeface="Arial"/>
              </a:rPr>
              <a:t> </a:t>
            </a:r>
            <a:r>
              <a:rPr spc="-40" dirty="0">
                <a:solidFill>
                  <a:srgbClr val="231F20"/>
                </a:solidFill>
                <a:latin typeface="Arial" panose="020B0604020202020204" pitchFamily="34" charset="0"/>
                <a:cs typeface="Arial"/>
              </a:rPr>
              <a:t>communication?</a:t>
            </a:r>
            <a:endParaRPr dirty="0">
              <a:latin typeface="Arial" panose="020B0604020202020204" pitchFamily="34" charset="0"/>
              <a:cs typeface="Arial"/>
            </a:endParaRPr>
          </a:p>
          <a:p>
            <a:pPr marL="241300" marR="5080" indent="-228600">
              <a:lnSpc>
                <a:spcPct val="106100"/>
              </a:lnSpc>
              <a:spcBef>
                <a:spcPts val="1135"/>
              </a:spcBef>
              <a:buChar char="•"/>
              <a:tabLst>
                <a:tab pos="240665" algn="l"/>
                <a:tab pos="241300" algn="l"/>
              </a:tabLst>
            </a:pPr>
            <a:r>
              <a:rPr spc="-45" dirty="0">
                <a:solidFill>
                  <a:srgbClr val="231F20"/>
                </a:solidFill>
                <a:latin typeface="Arial" panose="020B0604020202020204" pitchFamily="34" charset="0"/>
                <a:cs typeface="Arial"/>
              </a:rPr>
              <a:t>Describe </a:t>
            </a:r>
            <a:r>
              <a:rPr spc="-30" dirty="0">
                <a:solidFill>
                  <a:srgbClr val="231F20"/>
                </a:solidFill>
                <a:latin typeface="Arial" panose="020B0604020202020204" pitchFamily="34" charset="0"/>
                <a:cs typeface="Arial"/>
              </a:rPr>
              <a:t>which </a:t>
            </a:r>
            <a:r>
              <a:rPr spc="-40" dirty="0">
                <a:solidFill>
                  <a:srgbClr val="231F20"/>
                </a:solidFill>
                <a:latin typeface="Arial" panose="020B0604020202020204" pitchFamily="34" charset="0"/>
                <a:cs typeface="Arial"/>
              </a:rPr>
              <a:t>High-5 </a:t>
            </a:r>
            <a:r>
              <a:rPr spc="-30" dirty="0">
                <a:solidFill>
                  <a:srgbClr val="231F20"/>
                </a:solidFill>
                <a:latin typeface="Arial" panose="020B0604020202020204" pitchFamily="34" charset="0"/>
                <a:cs typeface="Arial"/>
              </a:rPr>
              <a:t>communication </a:t>
            </a:r>
            <a:r>
              <a:rPr spc="-40" dirty="0">
                <a:solidFill>
                  <a:srgbClr val="231F20"/>
                </a:solidFill>
                <a:latin typeface="Arial" panose="020B0604020202020204" pitchFamily="34" charset="0"/>
                <a:cs typeface="Arial"/>
              </a:rPr>
              <a:t>elements you </a:t>
            </a:r>
            <a:r>
              <a:rPr spc="-25" dirty="0">
                <a:solidFill>
                  <a:srgbClr val="231F20"/>
                </a:solidFill>
                <a:latin typeface="Arial" panose="020B0604020202020204" pitchFamily="34" charset="0"/>
                <a:cs typeface="Arial"/>
              </a:rPr>
              <a:t>would </a:t>
            </a:r>
            <a:r>
              <a:rPr spc="-40" dirty="0">
                <a:solidFill>
                  <a:srgbClr val="231F20"/>
                </a:solidFill>
                <a:latin typeface="Arial" panose="020B0604020202020204" pitchFamily="34" charset="0"/>
                <a:cs typeface="Arial"/>
              </a:rPr>
              <a:t>consider </a:t>
            </a:r>
            <a:r>
              <a:rPr spc="-30" dirty="0">
                <a:solidFill>
                  <a:srgbClr val="231F20"/>
                </a:solidFill>
                <a:latin typeface="Arial" panose="020B0604020202020204" pitchFamily="34" charset="0"/>
                <a:cs typeface="Arial"/>
              </a:rPr>
              <a:t>applying </a:t>
            </a:r>
            <a:r>
              <a:rPr dirty="0">
                <a:solidFill>
                  <a:srgbClr val="231F20"/>
                </a:solidFill>
                <a:latin typeface="Arial" panose="020B0604020202020204" pitchFamily="34" charset="0"/>
                <a:cs typeface="Arial"/>
              </a:rPr>
              <a:t>in</a:t>
            </a:r>
            <a:r>
              <a:rPr spc="-210" dirty="0">
                <a:solidFill>
                  <a:srgbClr val="231F20"/>
                </a:solidFill>
                <a:latin typeface="Arial" panose="020B0604020202020204" pitchFamily="34" charset="0"/>
                <a:cs typeface="Arial"/>
              </a:rPr>
              <a:t> </a:t>
            </a:r>
            <a:r>
              <a:rPr spc="-10" dirty="0">
                <a:solidFill>
                  <a:srgbClr val="231F20"/>
                </a:solidFill>
                <a:latin typeface="Arial" panose="020B0604020202020204" pitchFamily="34" charset="0"/>
                <a:cs typeface="Arial"/>
              </a:rPr>
              <a:t>the  </a:t>
            </a:r>
            <a:r>
              <a:rPr spc="-60" dirty="0">
                <a:solidFill>
                  <a:srgbClr val="231F20"/>
                </a:solidFill>
                <a:latin typeface="Arial" panose="020B0604020202020204" pitchFamily="34" charset="0"/>
                <a:cs typeface="Arial"/>
              </a:rPr>
              <a:t>way </a:t>
            </a:r>
            <a:r>
              <a:rPr spc="-40" dirty="0">
                <a:solidFill>
                  <a:srgbClr val="231F20"/>
                </a:solidFill>
                <a:latin typeface="Arial" panose="020B0604020202020204" pitchFamily="34" charset="0"/>
                <a:cs typeface="Arial"/>
              </a:rPr>
              <a:t>you </a:t>
            </a:r>
            <a:r>
              <a:rPr spc="-25" dirty="0">
                <a:solidFill>
                  <a:srgbClr val="231F20"/>
                </a:solidFill>
                <a:latin typeface="Arial" panose="020B0604020202020204" pitchFamily="34" charset="0"/>
                <a:cs typeface="Arial"/>
              </a:rPr>
              <a:t>would </a:t>
            </a:r>
            <a:r>
              <a:rPr spc="-45" dirty="0">
                <a:solidFill>
                  <a:srgbClr val="231F20"/>
                </a:solidFill>
                <a:latin typeface="Arial" panose="020B0604020202020204" pitchFamily="34" charset="0"/>
                <a:cs typeface="Arial"/>
              </a:rPr>
              <a:t>respond </a:t>
            </a:r>
            <a:r>
              <a:rPr spc="20" dirty="0">
                <a:solidFill>
                  <a:srgbClr val="231F20"/>
                </a:solidFill>
                <a:latin typeface="Arial" panose="020B0604020202020204" pitchFamily="34" charset="0"/>
                <a:cs typeface="Arial"/>
              </a:rPr>
              <a:t>to</a:t>
            </a:r>
            <a:r>
              <a:rPr spc="-210" dirty="0">
                <a:solidFill>
                  <a:srgbClr val="231F20"/>
                </a:solidFill>
                <a:latin typeface="Arial" panose="020B0604020202020204" pitchFamily="34" charset="0"/>
                <a:cs typeface="Arial"/>
              </a:rPr>
              <a:t> </a:t>
            </a:r>
            <a:r>
              <a:rPr spc="-10" dirty="0">
                <a:solidFill>
                  <a:srgbClr val="231F20"/>
                </a:solidFill>
                <a:latin typeface="Arial" panose="020B0604020202020204" pitchFamily="34" charset="0"/>
                <a:cs typeface="Arial"/>
              </a:rPr>
              <a:t>the </a:t>
            </a:r>
            <a:r>
              <a:rPr spc="-60" dirty="0">
                <a:solidFill>
                  <a:srgbClr val="231F20"/>
                </a:solidFill>
                <a:latin typeface="Arial" panose="020B0604020202020204" pitchFamily="34" charset="0"/>
                <a:cs typeface="Arial"/>
              </a:rPr>
              <a:t>issue </a:t>
            </a:r>
            <a:r>
              <a:rPr spc="-40" dirty="0">
                <a:solidFill>
                  <a:srgbClr val="231F20"/>
                </a:solidFill>
                <a:latin typeface="Arial" panose="020B0604020202020204" pitchFamily="34" charset="0"/>
                <a:cs typeface="Arial"/>
              </a:rPr>
              <a:t>you </a:t>
            </a:r>
            <a:r>
              <a:rPr spc="-55" dirty="0">
                <a:solidFill>
                  <a:srgbClr val="231F20"/>
                </a:solidFill>
                <a:latin typeface="Arial" panose="020B0604020202020204" pitchFamily="34" charset="0"/>
                <a:cs typeface="Arial"/>
              </a:rPr>
              <a:t>are facing?</a:t>
            </a:r>
            <a:endParaRPr dirty="0">
              <a:latin typeface="Arial" panose="020B0604020202020204" pitchFamily="34" charset="0"/>
              <a:cs typeface="Arial"/>
            </a:endParaRPr>
          </a:p>
        </p:txBody>
      </p:sp>
    </p:spTree>
    <p:custDataLst>
      <p:tags r:id="rId1"/>
    </p:custDataLst>
    <p:extLst>
      <p:ext uri="{BB962C8B-B14F-4D97-AF65-F5344CB8AC3E}">
        <p14:creationId xmlns:p14="http://schemas.microsoft.com/office/powerpoint/2010/main" val="3429577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7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1366044">
            <a:off x="3084726" y="458636"/>
            <a:ext cx="5299364" cy="5962316"/>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7174250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1257&quot;&gt;&lt;object type=&quot;3&quot; unique_id=&quot;11746&quot;&gt;&lt;property id=&quot;20148&quot; value=&quot;5&quot;/&gt;&lt;property id=&quot;20300&quot; value=&quot;Slide 1&quot;/&gt;&lt;property id=&quot;20307&quot; value=&quot;265&quot;/&gt;&lt;/object&gt;&lt;object type=&quot;3&quot; unique_id=&quot;11747&quot;&gt;&lt;property id=&quot;20148&quot; value=&quot;5&quot;/&gt;&lt;property id=&quot;20300&quot; value=&quot;Slide 2 - &amp;quot;TITLE OF YOUR PRESENTATION&amp;quot;&quot;/&gt;&lt;property id=&quot;20307&quot; value=&quot;266&quot;/&gt;&lt;/object&gt;&lt;object type=&quot;3&quot; unique_id=&quot;11887&quot;&gt;&lt;property id=&quot;20148&quot; value=&quot;5&quot;/&gt;&lt;property id=&quot;20300&quot; value=&quot;Slide 3 - &amp;quot;Title for Single Column Slide&amp;quot;&quot;/&gt;&lt;property id=&quot;20307&quot; value=&quot;267&quot;/&gt;&lt;/object&gt;&lt;object type=&quot;3&quot; unique_id=&quot;11915&quot;&gt;&lt;property id=&quot;20148&quot; value=&quot;5&quot;/&gt;&lt;property id=&quot;20300&quot; value=&quot;Slide 4 - &amp;quot;Title for Single Column Slide&amp;quot;&quot;/&gt;&lt;property id=&quot;20307&quot; value=&quot;268&quot;/&gt;&lt;/object&gt;&lt;object type=&quot;3&quot; unique_id=&quot;11916&quot;&gt;&lt;property id=&quot;20148&quot; value=&quot;5&quot;/&gt;&lt;property id=&quot;20300&quot; value=&quot;Slide 5 - &amp;quot;Title of Three Major Concepts&amp;quot;&quot;/&gt;&lt;property id=&quot;20307&quot; value=&quot;269&quot;/&gt;&lt;/object&gt;&lt;object type=&quot;3&quot; unique_id=&quot;11966&quot;&gt;&lt;property id=&quot;20148&quot; value=&quot;5&quot;/&gt;&lt;property id=&quot;20300&quot; value=&quot;Slide 6 - &amp;quot;Title of Three Major Concepts&amp;quot;&quot;/&gt;&lt;property id=&quot;20307&quot; value=&quot;270&quot;/&gt;&lt;/object&gt;&lt;object type=&quot;3&quot; unique_id=&quot;11967&quot;&gt;&lt;property id=&quot;20148&quot; value=&quot;5&quot;/&gt;&lt;property id=&quot;20300&quot; value=&quot;Slide 7 - &amp;quot;Transition To Next Section&amp;quot;&quot;/&gt;&lt;property id=&quot;20307&quot; value=&quot;271&quot;/&gt;&lt;/object&gt;&lt;object type=&quot;3&quot; unique_id=&quot;11968&quot;&gt;&lt;property id=&quot;20148&quot; value=&quot;5&quot;/&gt;&lt;property id=&quot;20300&quot; value=&quot;Slide 8 - &amp;quot;A Vertical Picture is Worth a Thousand Words&amp;quot;&quot;/&gt;&lt;property id=&quot;20307&quot; value=&quot;272&quot;/&gt;&lt;/object&gt;&lt;object type=&quot;3&quot; unique_id=&quot;12109&quot;&gt;&lt;property id=&quot;20148&quot; value=&quot;5&quot;/&gt;&lt;property id=&quot;20300&quot; value=&quot;Slide 9 - &amp;quot;A Vertical Picture is Worth a Thousand Words&amp;quot;&quot;/&gt;&lt;property id=&quot;20307&quot; value=&quot;273&quot;/&gt;&lt;/object&gt;&lt;object type=&quot;3&quot; unique_id=&quot;12110&quot;&gt;&lt;property id=&quot;20148&quot; value=&quot;5&quot;/&gt;&lt;property id=&quot;20300&quot; value=&quot;Slide 10 - &amp;quot;A Horizontal Image&amp;quot;&quot;/&gt;&lt;property id=&quot;20307&quot; value=&quot;274&quot;/&gt;&lt;/object&gt;&lt;object type=&quot;3&quot; unique_id=&quot;12111&quot;&gt;&lt;property id=&quot;20148&quot; value=&quot;5&quot;/&gt;&lt;property id=&quot;20300&quot; value=&quot;Slide 11 - &amp;quot;A Horizontal Image&amp;quot;&quot;/&gt;&lt;property id=&quot;20307&quot; value=&quot;275&quot;/&gt;&lt;/object&gt;&lt;object type=&quot;3&quot; unique_id=&quot;12112&quot;&gt;&lt;property id=&quot;20148&quot; value=&quot;5&quot;/&gt;&lt;property id=&quot;20300&quot; value=&quot;Slide 12 - &amp;quot;Title for Three Column Slide with Icons&amp;quot;&quot;/&gt;&lt;property id=&quot;20307&quot; value=&quot;276&quot;/&gt;&lt;/object&gt;&lt;object type=&quot;3&quot; unique_id=&quot;12113&quot;&gt;&lt;property id=&quot;20148&quot; value=&quot;5&quot;/&gt;&lt;property id=&quot;20300&quot; value=&quot;Slide 13 - &amp;quot;Title for Three Column Slide&amp;quot;&quot;/&gt;&lt;property id=&quot;20307&quot; value=&quot;277&quot;/&gt;&lt;/object&gt;&lt;object type=&quot;3&quot; unique_id=&quot;12114&quot;&gt;&lt;property id=&quot;20148&quot; value=&quot;5&quot;/&gt;&lt;property id=&quot;20300&quot; value=&quot;Slide 14 - &amp;quot;Three Columns Without Icons&amp;quot;&quot;/&gt;&lt;property id=&quot;20307&quot; value=&quot;278&quot;/&gt;&lt;/object&gt;&lt;object type=&quot;3&quot; unique_id=&quot;12664&quot;&gt;&lt;property id=&quot;20148&quot; value=&quot;5&quot;/&gt;&lt;property id=&quot;20300&quot; value=&quot;Slide 15 - &amp;quot;Three Columns Without Icons&amp;quot;&quot;/&gt;&lt;property id=&quot;20307&quot; value=&quot;279&quot;/&gt;&lt;/object&gt;&lt;object type=&quot;3&quot; unique_id=&quot;12665&quot;&gt;&lt;property id=&quot;20148&quot; value=&quot;5&quot;/&gt;&lt;property id=&quot;20300&quot; value=&quot;Slide 16 - &amp;quot;Title for Two Column Slide&amp;quot;&quot;/&gt;&lt;property id=&quot;20307&quot; value=&quot;280&quot;/&gt;&lt;/object&gt;&lt;object type=&quot;3&quot; unique_id=&quot;12666&quot;&gt;&lt;property id=&quot;20148&quot; value=&quot;5&quot;/&gt;&lt;property id=&quot;20300&quot; value=&quot;Slide 17 - &amp;quot;Title for Two Column Slide&amp;quot;&quot;/&gt;&lt;property id=&quot;20307&quot; value=&quot;281&quot;/&gt;&lt;/object&gt;&lt;object type=&quot;3&quot; unique_id=&quot;12667&quot;&gt;&lt;property id=&quot;20148&quot; value=&quot;5&quot;/&gt;&lt;property id=&quot;20300&quot; value=&quot;Slide 18&quot;/&gt;&lt;property id=&quot;20307&quot; value=&quot;282&quot;/&gt;&lt;/object&gt;&lt;object type=&quot;3&quot; unique_id=&quot;12668&quot;&gt;&lt;property id=&quot;20148&quot; value=&quot;5&quot;/&gt;&lt;property id=&quot;20300&quot; value=&quot;Slide 19&quot;/&gt;&lt;property id=&quot;20307&quot; value=&quot;283&quot;/&gt;&lt;/object&gt;&lt;object type=&quot;3&quot; unique_id=&quot;12669&quot;&gt;&lt;property id=&quot;20148&quot; value=&quot;5&quot;/&gt;&lt;property id=&quot;20300&quot; value=&quot;Slide 20&quot;/&gt;&lt;property id=&quot;20307&quot; value=&quot;284&quot;/&gt;&lt;/object&gt;&lt;object type=&quot;3&quot; unique_id=&quot;12670&quot;&gt;&lt;property id=&quot;20148&quot; value=&quot;5&quot;/&gt;&lt;property id=&quot;20300&quot; value=&quot;Slide 21&quot;/&gt;&lt;property id=&quot;20307&quot; value=&quot;285&quot;/&gt;&lt;/object&gt;&lt;object type=&quot;3&quot; unique_id=&quot;12671&quot;&gt;&lt;property id=&quot;20148&quot; value=&quot;5&quot;/&gt;&lt;property id=&quot;20300&quot; value=&quot;Slide 22&quot;/&gt;&lt;property id=&quot;20307&quot; value=&quot;286&quot;/&gt;&lt;/object&gt;&lt;object type=&quot;3&quot; unique_id=&quot;12672&quot;&gt;&lt;property id=&quot;20148&quot; value=&quot;5&quot;/&gt;&lt;property id=&quot;20300&quot; value=&quot;Slide 23&quot;/&gt;&lt;property id=&quot;20307&quot; value=&quot;287&quot;/&gt;&lt;/object&gt;&lt;object type=&quot;3&quot; unique_id=&quot;12673&quot;&gt;&lt;property id=&quot;20148&quot; value=&quot;5&quot;/&gt;&lt;property id=&quot;20300&quot; value=&quot;Slide 24&quot;/&gt;&lt;property id=&quot;20307&quot; value=&quot;288&quot;/&gt;&lt;/object&gt;&lt;object type=&quot;3&quot; unique_id=&quot;12674&quot;&gt;&lt;property id=&quot;20148&quot; value=&quot;5&quot;/&gt;&lt;property id=&quot;20300&quot; value=&quot;Slide 25&quot;/&gt;&lt;property id=&quot;20307&quot; value=&quot;289&quot;/&gt;&lt;/object&gt;&lt;object type=&quot;3&quot; unique_id=&quot;12675&quot;&gt;&lt;property id=&quot;20148&quot; value=&quot;5&quot;/&gt;&lt;property id=&quot;20300&quot; value=&quot;Slide 26 - &amp;quot;Title for Quantifiable Figures&amp;quot;&quot;/&gt;&lt;property id=&quot;20307&quot; value=&quot;290&quot;/&gt;&lt;/object&gt;&lt;object type=&quot;3&quot; unique_id=&quot;12676&quot;&gt;&lt;property id=&quot;20148&quot; value=&quot;5&quot;/&gt;&lt;property id=&quot;20300&quot; value=&quot;Slide 27 - &amp;quot;Timeline Title&amp;quot;&quot;/&gt;&lt;property id=&quot;20307&quot; value=&quot;291&quot;/&gt;&lt;/object&gt;&lt;object type=&quot;3&quot; unique_id=&quot;12677&quot;&gt;&lt;property id=&quot;20148&quot; value=&quot;5&quot;/&gt;&lt;property id=&quot;20300&quot; value=&quot;Slide 28 - &amp;quot;Timeline Title&amp;quot;&quot;/&gt;&lt;property id=&quot;20307&quot; value=&quot;292&quot;/&gt;&lt;/object&gt;&lt;object type=&quot;3&quot; unique_id=&quot;12678&quot;&gt;&lt;property id=&quot;20148&quot; value=&quot;5&quot;/&gt;&lt;property id=&quot;20300&quot; value=&quot;Slide 29 - &amp;quot;Timeline Title&amp;quot;&quot;/&gt;&lt;property id=&quot;20307&quot; value=&quot;293&quot;/&gt;&lt;/object&gt;&lt;object type=&quot;3&quot; unique_id=&quot;12679&quot;&gt;&lt;property id=&quot;20148&quot; value=&quot;5&quot;/&gt;&lt;property id=&quot;20300&quot; value=&quot;Slide 30 - &amp;quot;Timeline Title&amp;quot;&quot;/&gt;&lt;property id=&quot;20307&quot; value=&quot;294&quot;/&gt;&lt;/object&gt;&lt;object type=&quot;3&quot; unique_id=&quot;12680&quot;&gt;&lt;property id=&quot;20148&quot; value=&quot;5&quot;/&gt;&lt;property id=&quot;20300&quot; value=&quot;Slide 31 - &amp;quot;Citations&amp;quot;&quot;/&gt;&lt;property id=&quot;20307&quot; value=&quot;295&quot;/&gt;&lt;/object&gt;&lt;object type=&quot;3&quot; unique_id=&quot;12681&quot;&gt;&lt;property id=&quot;20148&quot; value=&quot;5&quot;/&gt;&lt;property id=&quot;20300&quot; value=&quot;Slide 32 - &amp;quot;THANK YOU&amp;quot;&quot;/&gt;&lt;property id=&quot;20307&quot; value=&quot;296&quot;/&gt;&lt;/object&gt;&lt;object type=&quot;3&quot; unique_id=&quot;12682&quot;&gt;&lt;property id=&quot;20148&quot; value=&quot;5&quot;/&gt;&lt;property id=&quot;20300&quot; value=&quot;Slide 33&quot;/&gt;&lt;property id=&quot;20307&quot; value=&quot;297&quot;/&gt;&lt;/object&gt;&lt;object type=&quot;3&quot; unique_id=&quot;12683&quot;&gt;&lt;property id=&quot;20148&quot; value=&quot;5&quot;/&gt;&lt;property id=&quot;20300&quot; value=&quot;Slide 34&quot;/&gt;&lt;property id=&quot;20307&quot; value=&quot;298&quot;/&gt;&lt;/object&gt;&lt;/object&gt;&lt;object type=&quot;8&quot; unique_id=&quot;11263&quot;&gt;&lt;/object&gt;&lt;/object&gt;&lt;/database&gt;"/>
  <p:tag name="SECTOMILLISECCONVERTED" val="1"/>
  <p:tag name="ARTICULATE_SLIDE_COUNT" val="19"/>
  <p:tag name="ARTICULATE_DESIGN_ID_OFFICE THEME" val="Q216W8tG"/>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Verdana"/>
        <a:ea typeface=""/>
        <a:cs typeface=""/>
      </a:majorFont>
      <a:minorFont>
        <a:latin typeface="Gill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9295</TotalTime>
  <Words>1505</Words>
  <Application>Microsoft Office PowerPoint</Application>
  <PresentationFormat>Widescreen</PresentationFormat>
  <Paragraphs>139</Paragraphs>
  <Slides>19</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Calibri</vt:lpstr>
      <vt:lpstr>Courier New</vt:lpstr>
      <vt:lpstr>Gill Sans</vt:lpstr>
      <vt:lpstr>Kievit Offc Medium</vt:lpstr>
      <vt:lpstr>Palatino Linotype</vt:lpstr>
      <vt:lpstr>Times</vt:lpstr>
      <vt:lpstr>Times New Roman</vt:lpstr>
      <vt:lpstr>Verdana</vt:lpstr>
      <vt:lpstr>Office Theme</vt:lpstr>
      <vt:lpstr>PowerPoint Presentation</vt:lpstr>
      <vt:lpstr>Goal</vt:lpstr>
      <vt:lpstr>What is culture?</vt:lpstr>
      <vt:lpstr>Culture is:</vt:lpstr>
      <vt:lpstr>PowerPoint Presentation</vt:lpstr>
      <vt:lpstr>BREAKOUT GROUPS…. REPORT BACK</vt:lpstr>
      <vt:lpstr>PowerPoint Presentation</vt:lpstr>
      <vt:lpstr>PowerPoint Presentation</vt:lpstr>
      <vt:lpstr>PowerPoint Presentation</vt:lpstr>
      <vt:lpstr>BREAKOUT GROUPS…. REPORT BACK</vt:lpstr>
      <vt:lpstr>PowerPoint Presentation</vt:lpstr>
      <vt:lpstr>BREAKOUT GROUPS…. REPORT BACK</vt:lpstr>
      <vt:lpstr>PowerPoint Presentation</vt:lpstr>
      <vt:lpstr>Question for group discussion:</vt:lpstr>
      <vt:lpstr>PowerPoint Presentation</vt:lpstr>
      <vt:lpstr>PowerPoint Presentation</vt:lpstr>
      <vt:lpstr>PowerPoint Presentation</vt:lpstr>
      <vt:lpstr>Activity: Where do you stand?</vt:lpstr>
      <vt:lpstr>THANK YOU</vt:lpstr>
    </vt:vector>
  </TitlesOfParts>
  <Company>Oregon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Client Services</dc:creator>
  <cp:lastModifiedBy>Buzzard, John</cp:lastModifiedBy>
  <cp:revision>444</cp:revision>
  <dcterms:created xsi:type="dcterms:W3CDTF">2017-12-19T21:24:25Z</dcterms:created>
  <dcterms:modified xsi:type="dcterms:W3CDTF">2021-02-26T19:27:51Z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530515E4-7DCB-4D18-AF15-D46C60D09F12</vt:lpwstr>
  </property>
  <property fmtid="{D5CDD505-2E9C-101B-9397-08002B2CF9AE}" pid="3" name="ArticulatePath">
    <vt:lpwstr>beaver_template</vt:lpwstr>
  </property>
</Properties>
</file>