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24"/>
  </p:notesMasterIdLst>
  <p:sldIdLst>
    <p:sldId id="315" r:id="rId3"/>
    <p:sldId id="282" r:id="rId4"/>
    <p:sldId id="462" r:id="rId5"/>
    <p:sldId id="463" r:id="rId6"/>
    <p:sldId id="320" r:id="rId7"/>
    <p:sldId id="307" r:id="rId8"/>
    <p:sldId id="272" r:id="rId9"/>
    <p:sldId id="273" r:id="rId10"/>
    <p:sldId id="274" r:id="rId11"/>
    <p:sldId id="275" r:id="rId12"/>
    <p:sldId id="284" r:id="rId13"/>
    <p:sldId id="427" r:id="rId14"/>
    <p:sldId id="437" r:id="rId15"/>
    <p:sldId id="434" r:id="rId16"/>
    <p:sldId id="774" r:id="rId17"/>
    <p:sldId id="775" r:id="rId18"/>
    <p:sldId id="776" r:id="rId19"/>
    <p:sldId id="295" r:id="rId20"/>
    <p:sldId id="325" r:id="rId21"/>
    <p:sldId id="291" r:id="rId22"/>
    <p:sldId id="29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F09"/>
    <a:srgbClr val="DC440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69B1B-0941-4C50-BEAC-E8069F480B13}" v="16" dt="2020-11-17T17:48:44.361"/>
    <p1510:client id="{D4786D25-A0E8-4966-9FCE-721E45341A5B}" v="151" dt="2020-10-27T15:54:41.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autoAdjust="0"/>
    <p:restoredTop sz="88018" autoAdjust="0"/>
  </p:normalViewPr>
  <p:slideViewPr>
    <p:cSldViewPr snapToGrid="0">
      <p:cViewPr varScale="1">
        <p:scale>
          <a:sx n="100" d="100"/>
          <a:sy n="100" d="100"/>
        </p:scale>
        <p:origin x="600" y="5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sa Curtis" userId="1LUazQqY3t61yK/mwnpA6Eyh5DSrBgIpSN9PGYHKvhA=" providerId="None" clId="Web-{2BD69B1B-0941-4C50-BEAC-E8069F480B13}"/>
    <pc:docChg chg="delSld modSld">
      <pc:chgData name="Elsa Curtis" userId="1LUazQqY3t61yK/mwnpA6Eyh5DSrBgIpSN9PGYHKvhA=" providerId="None" clId="Web-{2BD69B1B-0941-4C50-BEAC-E8069F480B13}" dt="2020-11-17T17:49:19.189" v="751"/>
      <pc:docMkLst>
        <pc:docMk/>
      </pc:docMkLst>
      <pc:sldChg chg="modNotes">
        <pc:chgData name="Elsa Curtis" userId="1LUazQqY3t61yK/mwnpA6Eyh5DSrBgIpSN9PGYHKvhA=" providerId="None" clId="Web-{2BD69B1B-0941-4C50-BEAC-E8069F480B13}" dt="2020-11-17T17:37:29.137" v="289"/>
        <pc:sldMkLst>
          <pc:docMk/>
          <pc:sldMk cId="3886023646" sldId="272"/>
        </pc:sldMkLst>
      </pc:sldChg>
      <pc:sldChg chg="modNotes">
        <pc:chgData name="Elsa Curtis" userId="1LUazQqY3t61yK/mwnpA6Eyh5DSrBgIpSN9PGYHKvhA=" providerId="None" clId="Web-{2BD69B1B-0941-4C50-BEAC-E8069F480B13}" dt="2020-11-17T17:39:47.795" v="408"/>
        <pc:sldMkLst>
          <pc:docMk/>
          <pc:sldMk cId="1015840066" sldId="273"/>
        </pc:sldMkLst>
      </pc:sldChg>
      <pc:sldChg chg="modNotes">
        <pc:chgData name="Elsa Curtis" userId="1LUazQqY3t61yK/mwnpA6Eyh5DSrBgIpSN9PGYHKvhA=" providerId="None" clId="Web-{2BD69B1B-0941-4C50-BEAC-E8069F480B13}" dt="2020-11-17T17:43:03.593" v="628"/>
        <pc:sldMkLst>
          <pc:docMk/>
          <pc:sldMk cId="4072371791" sldId="274"/>
        </pc:sldMkLst>
      </pc:sldChg>
      <pc:sldChg chg="modNotes">
        <pc:chgData name="Elsa Curtis" userId="1LUazQqY3t61yK/mwnpA6Eyh5DSrBgIpSN9PGYHKvhA=" providerId="None" clId="Web-{2BD69B1B-0941-4C50-BEAC-E8069F480B13}" dt="2020-11-17T17:42:37.483" v="594"/>
        <pc:sldMkLst>
          <pc:docMk/>
          <pc:sldMk cId="2801658321" sldId="275"/>
        </pc:sldMkLst>
      </pc:sldChg>
      <pc:sldChg chg="modNotes">
        <pc:chgData name="Elsa Curtis" userId="1LUazQqY3t61yK/mwnpA6Eyh5DSrBgIpSN9PGYHKvhA=" providerId="None" clId="Web-{2BD69B1B-0941-4C50-BEAC-E8069F480B13}" dt="2020-11-17T17:29:41.275" v="174"/>
        <pc:sldMkLst>
          <pc:docMk/>
          <pc:sldMk cId="2231200619" sldId="282"/>
        </pc:sldMkLst>
      </pc:sldChg>
      <pc:sldChg chg="modNotes">
        <pc:chgData name="Elsa Curtis" userId="1LUazQqY3t61yK/mwnpA6Eyh5DSrBgIpSN9PGYHKvhA=" providerId="None" clId="Web-{2BD69B1B-0941-4C50-BEAC-E8069F480B13}" dt="2020-11-17T17:42:20.296" v="550"/>
        <pc:sldMkLst>
          <pc:docMk/>
          <pc:sldMk cId="3436686710" sldId="284"/>
        </pc:sldMkLst>
      </pc:sldChg>
      <pc:sldChg chg="modNotes">
        <pc:chgData name="Elsa Curtis" userId="1LUazQqY3t61yK/mwnpA6Eyh5DSrBgIpSN9PGYHKvhA=" providerId="None" clId="Web-{2BD69B1B-0941-4C50-BEAC-E8069F480B13}" dt="2020-11-17T17:49:19.189" v="751"/>
        <pc:sldMkLst>
          <pc:docMk/>
          <pc:sldMk cId="3190267314" sldId="295"/>
        </pc:sldMkLst>
      </pc:sldChg>
      <pc:sldChg chg="modNotes">
        <pc:chgData name="Elsa Curtis" userId="1LUazQqY3t61yK/mwnpA6Eyh5DSrBgIpSN9PGYHKvhA=" providerId="None" clId="Web-{2BD69B1B-0941-4C50-BEAC-E8069F480B13}" dt="2020-11-17T17:39:31.357" v="402"/>
        <pc:sldMkLst>
          <pc:docMk/>
          <pc:sldMk cId="2814035131" sldId="307"/>
        </pc:sldMkLst>
      </pc:sldChg>
      <pc:sldChg chg="modNotes">
        <pc:chgData name="Elsa Curtis" userId="1LUazQqY3t61yK/mwnpA6Eyh5DSrBgIpSN9PGYHKvhA=" providerId="None" clId="Web-{2BD69B1B-0941-4C50-BEAC-E8069F480B13}" dt="2020-11-17T17:28:27.805" v="27"/>
        <pc:sldMkLst>
          <pc:docMk/>
          <pc:sldMk cId="3239096863" sldId="315"/>
        </pc:sldMkLst>
      </pc:sldChg>
      <pc:sldChg chg="modNotes">
        <pc:chgData name="Elsa Curtis" userId="1LUazQqY3t61yK/mwnpA6Eyh5DSrBgIpSN9PGYHKvhA=" providerId="None" clId="Web-{2BD69B1B-0941-4C50-BEAC-E8069F480B13}" dt="2020-11-17T17:36:12.152" v="229"/>
        <pc:sldMkLst>
          <pc:docMk/>
          <pc:sldMk cId="2108594953" sldId="320"/>
        </pc:sldMkLst>
      </pc:sldChg>
      <pc:sldChg chg="modNotes">
        <pc:chgData name="Elsa Curtis" userId="1LUazQqY3t61yK/mwnpA6Eyh5DSrBgIpSN9PGYHKvhA=" providerId="None" clId="Web-{2BD69B1B-0941-4C50-BEAC-E8069F480B13}" dt="2020-11-17T17:43:58.812" v="634"/>
        <pc:sldMkLst>
          <pc:docMk/>
          <pc:sldMk cId="433022686" sldId="427"/>
        </pc:sldMkLst>
      </pc:sldChg>
      <pc:sldChg chg="modNotes">
        <pc:chgData name="Elsa Curtis" userId="1LUazQqY3t61yK/mwnpA6Eyh5DSrBgIpSN9PGYHKvhA=" providerId="None" clId="Web-{2BD69B1B-0941-4C50-BEAC-E8069F480B13}" dt="2020-11-17T17:47:08.516" v="658"/>
        <pc:sldMkLst>
          <pc:docMk/>
          <pc:sldMk cId="226644385" sldId="434"/>
        </pc:sldMkLst>
      </pc:sldChg>
      <pc:sldChg chg="del">
        <pc:chgData name="Elsa Curtis" userId="1LUazQqY3t61yK/mwnpA6Eyh5DSrBgIpSN9PGYHKvhA=" providerId="None" clId="Web-{2BD69B1B-0941-4C50-BEAC-E8069F480B13}" dt="2020-11-17T17:48:44.361" v="695"/>
        <pc:sldMkLst>
          <pc:docMk/>
          <pc:sldMk cId="2429752251" sldId="436"/>
        </pc:sldMkLst>
      </pc:sldChg>
      <pc:sldChg chg="modNotes">
        <pc:chgData name="Elsa Curtis" userId="1LUazQqY3t61yK/mwnpA6Eyh5DSrBgIpSN9PGYHKvhA=" providerId="None" clId="Web-{2BD69B1B-0941-4C50-BEAC-E8069F480B13}" dt="2020-11-17T17:44:56.109" v="639"/>
        <pc:sldMkLst>
          <pc:docMk/>
          <pc:sldMk cId="749747941" sldId="437"/>
        </pc:sldMkLst>
      </pc:sldChg>
      <pc:sldChg chg="modNotes">
        <pc:chgData name="Elsa Curtis" userId="1LUazQqY3t61yK/mwnpA6Eyh5DSrBgIpSN9PGYHKvhA=" providerId="None" clId="Web-{2BD69B1B-0941-4C50-BEAC-E8069F480B13}" dt="2020-11-17T17:32:27.151" v="182"/>
        <pc:sldMkLst>
          <pc:docMk/>
          <pc:sldMk cId="1754015428" sldId="462"/>
        </pc:sldMkLst>
      </pc:sldChg>
      <pc:sldChg chg="modNotes">
        <pc:chgData name="Elsa Curtis" userId="1LUazQqY3t61yK/mwnpA6Eyh5DSrBgIpSN9PGYHKvhA=" providerId="None" clId="Web-{2BD69B1B-0941-4C50-BEAC-E8069F480B13}" dt="2020-11-17T17:33:36.651" v="204"/>
        <pc:sldMkLst>
          <pc:docMk/>
          <pc:sldMk cId="2293004399" sldId="463"/>
        </pc:sldMkLst>
      </pc:sldChg>
      <pc:sldChg chg="modNotes">
        <pc:chgData name="Elsa Curtis" userId="1LUazQqY3t61yK/mwnpA6Eyh5DSrBgIpSN9PGYHKvhA=" providerId="None" clId="Web-{2BD69B1B-0941-4C50-BEAC-E8069F480B13}" dt="2020-11-17T17:47:19.876" v="662"/>
        <pc:sldMkLst>
          <pc:docMk/>
          <pc:sldMk cId="3935283255" sldId="774"/>
        </pc:sldMkLst>
      </pc:sldChg>
      <pc:sldChg chg="modNotes">
        <pc:chgData name="Elsa Curtis" userId="1LUazQqY3t61yK/mwnpA6Eyh5DSrBgIpSN9PGYHKvhA=" providerId="None" clId="Web-{2BD69B1B-0941-4C50-BEAC-E8069F480B13}" dt="2020-11-17T17:48:16.454" v="689"/>
        <pc:sldMkLst>
          <pc:docMk/>
          <pc:sldMk cId="515378677" sldId="775"/>
        </pc:sldMkLst>
      </pc:sldChg>
      <pc:sldChg chg="modNotes">
        <pc:chgData name="Elsa Curtis" userId="1LUazQqY3t61yK/mwnpA6Eyh5DSrBgIpSN9PGYHKvhA=" providerId="None" clId="Web-{2BD69B1B-0941-4C50-BEAC-E8069F480B13}" dt="2020-11-17T17:48:33.548" v="693"/>
        <pc:sldMkLst>
          <pc:docMk/>
          <pc:sldMk cId="1088403389" sldId="776"/>
        </pc:sldMkLst>
      </pc:sldChg>
      <pc:sldChg chg="del">
        <pc:chgData name="Elsa Curtis" userId="1LUazQqY3t61yK/mwnpA6Eyh5DSrBgIpSN9PGYHKvhA=" providerId="None" clId="Web-{2BD69B1B-0941-4C50-BEAC-E8069F480B13}" dt="2020-11-17T17:48:43.158" v="694"/>
        <pc:sldMkLst>
          <pc:docMk/>
          <pc:sldMk cId="352395629" sldId="777"/>
        </pc:sldMkLst>
      </pc:sldChg>
    </pc:docChg>
  </pc:docChgLst>
  <pc:docChgLst>
    <pc:chgData name="Elsa Curtis" userId="1LUazQqY3t61yK/mwnpA6Eyh5DSrBgIpSN9PGYHKvhA=" providerId="None" clId="Web-{D4786D25-A0E8-4966-9FCE-721E45341A5B}"/>
    <pc:docChg chg="modSld">
      <pc:chgData name="Elsa Curtis" userId="1LUazQqY3t61yK/mwnpA6Eyh5DSrBgIpSN9PGYHKvhA=" providerId="None" clId="Web-{D4786D25-A0E8-4966-9FCE-721E45341A5B}" dt="2020-10-27T15:54:41.760" v="144"/>
      <pc:docMkLst>
        <pc:docMk/>
      </pc:docMkLst>
      <pc:sldChg chg="modSp">
        <pc:chgData name="Elsa Curtis" userId="1LUazQqY3t61yK/mwnpA6Eyh5DSrBgIpSN9PGYHKvhA=" providerId="None" clId="Web-{D4786D25-A0E8-4966-9FCE-721E45341A5B}" dt="2020-10-27T15:44:38.655" v="82" actId="20577"/>
        <pc:sldMkLst>
          <pc:docMk/>
          <pc:sldMk cId="1015840066" sldId="273"/>
        </pc:sldMkLst>
        <pc:spChg chg="mod">
          <ac:chgData name="Elsa Curtis" userId="1LUazQqY3t61yK/mwnpA6Eyh5DSrBgIpSN9PGYHKvhA=" providerId="None" clId="Web-{D4786D25-A0E8-4966-9FCE-721E45341A5B}" dt="2020-10-27T15:44:38.655" v="82" actId="20577"/>
          <ac:spMkLst>
            <pc:docMk/>
            <pc:sldMk cId="1015840066" sldId="273"/>
            <ac:spMk id="7" creationId="{8E30AC87-6AE7-E449-BCB4-D4827367EFA8}"/>
          </ac:spMkLst>
        </pc:spChg>
      </pc:sldChg>
      <pc:sldChg chg="modSp">
        <pc:chgData name="Elsa Curtis" userId="1LUazQqY3t61yK/mwnpA6Eyh5DSrBgIpSN9PGYHKvhA=" providerId="None" clId="Web-{D4786D25-A0E8-4966-9FCE-721E45341A5B}" dt="2020-10-27T15:45:34.030" v="97" actId="20577"/>
        <pc:sldMkLst>
          <pc:docMk/>
          <pc:sldMk cId="4072371791" sldId="274"/>
        </pc:sldMkLst>
        <pc:spChg chg="mod">
          <ac:chgData name="Elsa Curtis" userId="1LUazQqY3t61yK/mwnpA6Eyh5DSrBgIpSN9PGYHKvhA=" providerId="None" clId="Web-{D4786D25-A0E8-4966-9FCE-721E45341A5B}" dt="2020-10-27T15:44:59.483" v="87" actId="1076"/>
          <ac:spMkLst>
            <pc:docMk/>
            <pc:sldMk cId="4072371791" sldId="274"/>
            <ac:spMk id="2" creationId="{00000000-0000-0000-0000-000000000000}"/>
          </ac:spMkLst>
        </pc:spChg>
        <pc:spChg chg="mod">
          <ac:chgData name="Elsa Curtis" userId="1LUazQqY3t61yK/mwnpA6Eyh5DSrBgIpSN9PGYHKvhA=" providerId="None" clId="Web-{D4786D25-A0E8-4966-9FCE-721E45341A5B}" dt="2020-10-27T15:45:34.030" v="97" actId="20577"/>
          <ac:spMkLst>
            <pc:docMk/>
            <pc:sldMk cId="4072371791" sldId="274"/>
            <ac:spMk id="8" creationId="{B1264826-4EE0-EF44-8ABC-8CBA5AE76AB5}"/>
          </ac:spMkLst>
        </pc:spChg>
      </pc:sldChg>
      <pc:sldChg chg="modSp">
        <pc:chgData name="Elsa Curtis" userId="1LUazQqY3t61yK/mwnpA6Eyh5DSrBgIpSN9PGYHKvhA=" providerId="None" clId="Web-{D4786D25-A0E8-4966-9FCE-721E45341A5B}" dt="2020-10-27T15:46:18.342" v="106" actId="20577"/>
        <pc:sldMkLst>
          <pc:docMk/>
          <pc:sldMk cId="2801658321" sldId="275"/>
        </pc:sldMkLst>
        <pc:spChg chg="mod">
          <ac:chgData name="Elsa Curtis" userId="1LUazQqY3t61yK/mwnpA6Eyh5DSrBgIpSN9PGYHKvhA=" providerId="None" clId="Web-{D4786D25-A0E8-4966-9FCE-721E45341A5B}" dt="2020-10-27T15:46:18.342" v="106" actId="20577"/>
          <ac:spMkLst>
            <pc:docMk/>
            <pc:sldMk cId="2801658321" sldId="275"/>
            <ac:spMk id="8" creationId="{027D5654-F3AC-884C-9062-353FD387D3A9}"/>
          </ac:spMkLst>
        </pc:spChg>
      </pc:sldChg>
      <pc:sldChg chg="modSp">
        <pc:chgData name="Elsa Curtis" userId="1LUazQqY3t61yK/mwnpA6Eyh5DSrBgIpSN9PGYHKvhA=" providerId="None" clId="Web-{D4786D25-A0E8-4966-9FCE-721E45341A5B}" dt="2020-10-27T15:53:44.745" v="121" actId="20577"/>
        <pc:sldMkLst>
          <pc:docMk/>
          <pc:sldMk cId="3266126269" sldId="285"/>
        </pc:sldMkLst>
        <pc:spChg chg="mod">
          <ac:chgData name="Elsa Curtis" userId="1LUazQqY3t61yK/mwnpA6Eyh5DSrBgIpSN9PGYHKvhA=" providerId="None" clId="Web-{D4786D25-A0E8-4966-9FCE-721E45341A5B}" dt="2020-10-27T15:53:44.745" v="121" actId="20577"/>
          <ac:spMkLst>
            <pc:docMk/>
            <pc:sldMk cId="3266126269" sldId="285"/>
            <ac:spMk id="2" creationId="{00000000-0000-0000-0000-000000000000}"/>
          </ac:spMkLst>
        </pc:spChg>
      </pc:sldChg>
      <pc:sldChg chg="delSp">
        <pc:chgData name="Elsa Curtis" userId="1LUazQqY3t61yK/mwnpA6Eyh5DSrBgIpSN9PGYHKvhA=" providerId="None" clId="Web-{D4786D25-A0E8-4966-9FCE-721E45341A5B}" dt="2020-10-27T15:54:41.760" v="144"/>
        <pc:sldMkLst>
          <pc:docMk/>
          <pc:sldMk cId="760923736" sldId="291"/>
        </pc:sldMkLst>
        <pc:spChg chg="del">
          <ac:chgData name="Elsa Curtis" userId="1LUazQqY3t61yK/mwnpA6Eyh5DSrBgIpSN9PGYHKvhA=" providerId="None" clId="Web-{D4786D25-A0E8-4966-9FCE-721E45341A5B}" dt="2020-10-27T15:54:41.760" v="144"/>
          <ac:spMkLst>
            <pc:docMk/>
            <pc:sldMk cId="760923736" sldId="291"/>
            <ac:spMk id="12" creationId="{C96F771D-5822-4D45-8A4D-8103D3CF68FC}"/>
          </ac:spMkLst>
        </pc:spChg>
      </pc:sldChg>
      <pc:sldChg chg="modSp">
        <pc:chgData name="Elsa Curtis" userId="1LUazQqY3t61yK/mwnpA6Eyh5DSrBgIpSN9PGYHKvhA=" providerId="None" clId="Web-{D4786D25-A0E8-4966-9FCE-721E45341A5B}" dt="2020-10-27T15:35:27.596" v="2" actId="20577"/>
        <pc:sldMkLst>
          <pc:docMk/>
          <pc:sldMk cId="1489045885" sldId="299"/>
        </pc:sldMkLst>
        <pc:spChg chg="mod">
          <ac:chgData name="Elsa Curtis" userId="1LUazQqY3t61yK/mwnpA6Eyh5DSrBgIpSN9PGYHKvhA=" providerId="None" clId="Web-{D4786D25-A0E8-4966-9FCE-721E45341A5B}" dt="2020-10-27T15:35:27.596" v="2" actId="20577"/>
          <ac:spMkLst>
            <pc:docMk/>
            <pc:sldMk cId="1489045885" sldId="299"/>
            <ac:spMk id="4" creationId="{C3EAF0B3-F7A8-D543-9C96-DD0AFEBF529D}"/>
          </ac:spMkLst>
        </pc:spChg>
      </pc:sldChg>
      <pc:sldChg chg="modSp">
        <pc:chgData name="Elsa Curtis" userId="1LUazQqY3t61yK/mwnpA6Eyh5DSrBgIpSN9PGYHKvhA=" providerId="None" clId="Web-{D4786D25-A0E8-4966-9FCE-721E45341A5B}" dt="2020-10-27T15:43:56.874" v="52" actId="20577"/>
        <pc:sldMkLst>
          <pc:docMk/>
          <pc:sldMk cId="2814035131" sldId="307"/>
        </pc:sldMkLst>
        <pc:spChg chg="mod">
          <ac:chgData name="Elsa Curtis" userId="1LUazQqY3t61yK/mwnpA6Eyh5DSrBgIpSN9PGYHKvhA=" providerId="None" clId="Web-{D4786D25-A0E8-4966-9FCE-721E45341A5B}" dt="2020-10-27T15:43:56.874" v="52" actId="20577"/>
          <ac:spMkLst>
            <pc:docMk/>
            <pc:sldMk cId="2814035131" sldId="307"/>
            <ac:spMk id="4" creationId="{00000000-0000-0000-0000-000000000000}"/>
          </ac:spMkLst>
        </pc:spChg>
      </pc:sldChg>
      <pc:sldChg chg="modSp">
        <pc:chgData name="Elsa Curtis" userId="1LUazQqY3t61yK/mwnpA6Eyh5DSrBgIpSN9PGYHKvhA=" providerId="None" clId="Web-{D4786D25-A0E8-4966-9FCE-721E45341A5B}" dt="2020-10-27T15:42:55.515" v="22" actId="1076"/>
        <pc:sldMkLst>
          <pc:docMk/>
          <pc:sldMk cId="3239096863" sldId="315"/>
        </pc:sldMkLst>
        <pc:spChg chg="mod">
          <ac:chgData name="Elsa Curtis" userId="1LUazQqY3t61yK/mwnpA6Eyh5DSrBgIpSN9PGYHKvhA=" providerId="None" clId="Web-{D4786D25-A0E8-4966-9FCE-721E45341A5B}" dt="2020-10-27T15:42:55.515" v="22" actId="1076"/>
          <ac:spMkLst>
            <pc:docMk/>
            <pc:sldMk cId="3239096863" sldId="315"/>
            <ac:spMk id="8" creationId="{BDAA50EB-8F05-6F45-9D44-65BEC5369246}"/>
          </ac:spMkLst>
        </pc:spChg>
        <pc:spChg chg="mod">
          <ac:chgData name="Elsa Curtis" userId="1LUazQqY3t61yK/mwnpA6Eyh5DSrBgIpSN9PGYHKvhA=" providerId="None" clId="Web-{D4786D25-A0E8-4966-9FCE-721E45341A5B}" dt="2020-10-27T15:42:48.656" v="19" actId="20577"/>
          <ac:spMkLst>
            <pc:docMk/>
            <pc:sldMk cId="3239096863" sldId="315"/>
            <ac:spMk id="9" creationId="{EBEC7EE2-9BAF-964E-AC9F-5732BC2B6328}"/>
          </ac:spMkLst>
        </pc:spChg>
      </pc:sldChg>
      <pc:sldChg chg="modSp">
        <pc:chgData name="Elsa Curtis" userId="1LUazQqY3t61yK/mwnpA6Eyh5DSrBgIpSN9PGYHKvhA=" providerId="None" clId="Web-{D4786D25-A0E8-4966-9FCE-721E45341A5B}" dt="2020-10-27T15:43:14.421" v="23" actId="1076"/>
        <pc:sldMkLst>
          <pc:docMk/>
          <pc:sldMk cId="2108594953" sldId="320"/>
        </pc:sldMkLst>
        <pc:spChg chg="mod">
          <ac:chgData name="Elsa Curtis" userId="1LUazQqY3t61yK/mwnpA6Eyh5DSrBgIpSN9PGYHKvhA=" providerId="None" clId="Web-{D4786D25-A0E8-4966-9FCE-721E45341A5B}" dt="2020-10-27T15:43:14.421" v="23" actId="1076"/>
          <ac:spMkLst>
            <pc:docMk/>
            <pc:sldMk cId="2108594953" sldId="320"/>
            <ac:spMk id="4" creationId="{00000000-0000-0000-0000-000000000000}"/>
          </ac:spMkLst>
        </pc:spChg>
      </pc:sldChg>
      <pc:sldChg chg="modSp">
        <pc:chgData name="Elsa Curtis" userId="1LUazQqY3t61yK/mwnpA6Eyh5DSrBgIpSN9PGYHKvhA=" providerId="None" clId="Web-{D4786D25-A0E8-4966-9FCE-721E45341A5B}" dt="2020-10-27T15:54:35.729" v="143" actId="1076"/>
        <pc:sldMkLst>
          <pc:docMk/>
          <pc:sldMk cId="3441554736" sldId="465"/>
        </pc:sldMkLst>
        <pc:spChg chg="mod">
          <ac:chgData name="Elsa Curtis" userId="1LUazQqY3t61yK/mwnpA6Eyh5DSrBgIpSN9PGYHKvhA=" providerId="None" clId="Web-{D4786D25-A0E8-4966-9FCE-721E45341A5B}" dt="2020-10-27T15:54:07.979" v="135" actId="1076"/>
          <ac:spMkLst>
            <pc:docMk/>
            <pc:sldMk cId="3441554736" sldId="465"/>
            <ac:spMk id="2" creationId="{00000000-0000-0000-0000-000000000000}"/>
          </ac:spMkLst>
        </pc:spChg>
        <pc:spChg chg="mod">
          <ac:chgData name="Elsa Curtis" userId="1LUazQqY3t61yK/mwnpA6Eyh5DSrBgIpSN9PGYHKvhA=" providerId="None" clId="Web-{D4786D25-A0E8-4966-9FCE-721E45341A5B}" dt="2020-10-27T15:54:35.729" v="143" actId="1076"/>
          <ac:spMkLst>
            <pc:docMk/>
            <pc:sldMk cId="3441554736" sldId="465"/>
            <ac:spMk id="3" creationId="{00000000-0000-0000-0000-000000000000}"/>
          </ac:spMkLst>
        </pc:spChg>
        <pc:spChg chg="mod">
          <ac:chgData name="Elsa Curtis" userId="1LUazQqY3t61yK/mwnpA6Eyh5DSrBgIpSN9PGYHKvhA=" providerId="None" clId="Web-{D4786D25-A0E8-4966-9FCE-721E45341A5B}" dt="2020-10-27T15:54:30.589" v="141" actId="1076"/>
          <ac:spMkLst>
            <pc:docMk/>
            <pc:sldMk cId="3441554736" sldId="465"/>
            <ac:spMk id="5" creationId="{00000000-0000-0000-0000-000000000000}"/>
          </ac:spMkLst>
        </pc:spChg>
        <pc:spChg chg="mod">
          <ac:chgData name="Elsa Curtis" userId="1LUazQqY3t61yK/mwnpA6Eyh5DSrBgIpSN9PGYHKvhA=" providerId="None" clId="Web-{D4786D25-A0E8-4966-9FCE-721E45341A5B}" dt="2020-10-27T15:54:21.214" v="139" actId="20577"/>
          <ac:spMkLst>
            <pc:docMk/>
            <pc:sldMk cId="3441554736" sldId="465"/>
            <ac:spMk id="9" creationId="{00000000-0000-0000-0000-000000000000}"/>
          </ac:spMkLst>
        </pc:spChg>
        <pc:spChg chg="mod">
          <ac:chgData name="Elsa Curtis" userId="1LUazQqY3t61yK/mwnpA6Eyh5DSrBgIpSN9PGYHKvhA=" providerId="None" clId="Web-{D4786D25-A0E8-4966-9FCE-721E45341A5B}" dt="2020-10-27T15:54:27.354" v="140" actId="1076"/>
          <ac:spMkLst>
            <pc:docMk/>
            <pc:sldMk cId="3441554736" sldId="465"/>
            <ac:spMk id="12" creationId="{25278ED2-D93C-5043-996D-6221F65F1C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35C9B-50FC-4073-A6D8-91FA790CDD35}" type="doc">
      <dgm:prSet loTypeId="urn:microsoft.com/office/officeart/2005/8/layout/pyramid1" loCatId="pyramid" qsTypeId="urn:microsoft.com/office/officeart/2005/8/quickstyle/3d7" qsCatId="3D" csTypeId="urn:microsoft.com/office/officeart/2005/8/colors/accent1_2" csCatId="accent1" phldr="1"/>
      <dgm:spPr/>
    </dgm:pt>
    <dgm:pt modelId="{2D44AD72-6F52-484C-804E-388CDFEFF0CA}">
      <dgm:prSet phldrT="[Text]"/>
      <dgm:spPr>
        <a:solidFill>
          <a:srgbClr val="DC4405"/>
        </a:solidFill>
      </dgm:spPr>
      <dgm:t>
        <a:bodyPr/>
        <a:lstStyle/>
        <a:p>
          <a:r>
            <a:rPr lang="en-US" dirty="0" smtClean="0">
              <a:solidFill>
                <a:schemeClr val="bg1"/>
              </a:solidFill>
              <a:latin typeface="Stratum2 Regular" panose="020B0506030000020004" pitchFamily="34" charset="0"/>
            </a:rPr>
            <a:t>Cooperate</a:t>
          </a:r>
          <a:endParaRPr lang="en-US" dirty="0">
            <a:solidFill>
              <a:schemeClr val="bg1"/>
            </a:solidFill>
            <a:latin typeface="Stratum2 Regular" panose="020B0506030000020004" pitchFamily="34" charset="0"/>
          </a:endParaRPr>
        </a:p>
      </dgm:t>
    </dgm:pt>
    <dgm:pt modelId="{5C967848-3EA2-4A2B-9069-CB740A75CFD6}" type="parTrans" cxnId="{FF387D69-0EC7-4405-A157-B863E372879B}">
      <dgm:prSet/>
      <dgm:spPr/>
      <dgm:t>
        <a:bodyPr/>
        <a:lstStyle/>
        <a:p>
          <a:endParaRPr lang="en-US"/>
        </a:p>
      </dgm:t>
    </dgm:pt>
    <dgm:pt modelId="{6CAC097D-EEF4-463E-A63E-3E8087C8C833}" type="sibTrans" cxnId="{FF387D69-0EC7-4405-A157-B863E372879B}">
      <dgm:prSet/>
      <dgm:spPr/>
      <dgm:t>
        <a:bodyPr/>
        <a:lstStyle/>
        <a:p>
          <a:endParaRPr lang="en-US"/>
        </a:p>
      </dgm:t>
    </dgm:pt>
    <dgm:pt modelId="{DBF0E6B9-681E-4CB6-939E-3E87A29777CD}">
      <dgm:prSet phldrT="[Text]"/>
      <dgm:spPr>
        <a:solidFill>
          <a:srgbClr val="003B5C"/>
        </a:solidFill>
      </dgm:spPr>
      <dgm:t>
        <a:bodyPr/>
        <a:lstStyle/>
        <a:p>
          <a:r>
            <a:rPr lang="en-US" smtClean="0">
              <a:solidFill>
                <a:schemeClr val="bg1"/>
              </a:solidFill>
              <a:latin typeface="Stratum2 Regular" panose="020B0506030000020004" pitchFamily="34" charset="0"/>
            </a:rPr>
            <a:t>Collaborate</a:t>
          </a:r>
          <a:endParaRPr lang="en-US" dirty="0">
            <a:solidFill>
              <a:schemeClr val="bg1"/>
            </a:solidFill>
            <a:latin typeface="Stratum2 Regular" panose="020B0506030000020004" pitchFamily="34" charset="0"/>
          </a:endParaRPr>
        </a:p>
      </dgm:t>
    </dgm:pt>
    <dgm:pt modelId="{25B5D820-37C6-49AA-A4DB-E1041C3F2771}" type="parTrans" cxnId="{3AB82D6C-0500-480B-BEF9-873F7283E590}">
      <dgm:prSet/>
      <dgm:spPr/>
      <dgm:t>
        <a:bodyPr/>
        <a:lstStyle/>
        <a:p>
          <a:endParaRPr lang="en-US"/>
        </a:p>
      </dgm:t>
    </dgm:pt>
    <dgm:pt modelId="{601F80D4-31C9-4913-BA2C-8A9708C7E419}" type="sibTrans" cxnId="{3AB82D6C-0500-480B-BEF9-873F7283E590}">
      <dgm:prSet/>
      <dgm:spPr/>
      <dgm:t>
        <a:bodyPr/>
        <a:lstStyle/>
        <a:p>
          <a:endParaRPr lang="en-US"/>
        </a:p>
      </dgm:t>
    </dgm:pt>
    <dgm:pt modelId="{872E9867-C6CA-46B7-A897-08F6BD0FB86D}">
      <dgm:prSet phldrT="[Text]"/>
      <dgm:spPr>
        <a:solidFill>
          <a:srgbClr val="B8DDE1"/>
        </a:solidFill>
      </dgm:spPr>
      <dgm:t>
        <a:bodyPr/>
        <a:lstStyle/>
        <a:p>
          <a:r>
            <a:rPr lang="en-US" dirty="0" smtClean="0">
              <a:latin typeface="Stratum2 Regular" panose="020B0506030000020004" pitchFamily="34" charset="0"/>
            </a:rPr>
            <a:t>Negotiate</a:t>
          </a:r>
          <a:endParaRPr lang="en-US" dirty="0">
            <a:latin typeface="Stratum2 Regular" panose="020B0506030000020004" pitchFamily="34" charset="0"/>
          </a:endParaRPr>
        </a:p>
      </dgm:t>
    </dgm:pt>
    <dgm:pt modelId="{3BC1B658-1945-4083-B819-39AE421BDF8B}" type="parTrans" cxnId="{121E5896-2DEF-4E0F-A836-C534C74B8526}">
      <dgm:prSet/>
      <dgm:spPr/>
      <dgm:t>
        <a:bodyPr/>
        <a:lstStyle/>
        <a:p>
          <a:endParaRPr lang="en-US"/>
        </a:p>
      </dgm:t>
    </dgm:pt>
    <dgm:pt modelId="{7DCEEBE1-A5EC-4363-820A-8DF66A678720}" type="sibTrans" cxnId="{121E5896-2DEF-4E0F-A836-C534C74B8526}">
      <dgm:prSet/>
      <dgm:spPr/>
      <dgm:t>
        <a:bodyPr/>
        <a:lstStyle/>
        <a:p>
          <a:endParaRPr lang="en-US"/>
        </a:p>
      </dgm:t>
    </dgm:pt>
    <dgm:pt modelId="{FCBCF65F-C4FA-43D9-B2C9-9D579AE41394}">
      <dgm:prSet phldrT="[Text]"/>
      <dgm:spPr>
        <a:solidFill>
          <a:srgbClr val="00859B"/>
        </a:solidFill>
      </dgm:spPr>
      <dgm:t>
        <a:bodyPr/>
        <a:lstStyle/>
        <a:p>
          <a:r>
            <a:rPr lang="en-US" dirty="0" smtClean="0">
              <a:solidFill>
                <a:schemeClr val="bg1"/>
              </a:solidFill>
              <a:latin typeface="Stratum2 Regular" panose="020B0506030000020004" pitchFamily="34" charset="0"/>
            </a:rPr>
            <a:t>Navigate</a:t>
          </a:r>
          <a:endParaRPr lang="en-US" dirty="0">
            <a:solidFill>
              <a:schemeClr val="bg1"/>
            </a:solidFill>
            <a:latin typeface="Stratum2 Regular" panose="020B0506030000020004" pitchFamily="34" charset="0"/>
          </a:endParaRPr>
        </a:p>
      </dgm:t>
    </dgm:pt>
    <dgm:pt modelId="{30703E27-C44D-465B-960C-335AB255A4BF}" type="parTrans" cxnId="{A02AC1DE-A482-4552-9B3B-8F44373D64AE}">
      <dgm:prSet/>
      <dgm:spPr/>
      <dgm:t>
        <a:bodyPr/>
        <a:lstStyle/>
        <a:p>
          <a:endParaRPr lang="en-US"/>
        </a:p>
      </dgm:t>
    </dgm:pt>
    <dgm:pt modelId="{81E6B6AE-C905-4A60-B14A-15EB5F1D1EF6}" type="sibTrans" cxnId="{A02AC1DE-A482-4552-9B3B-8F44373D64AE}">
      <dgm:prSet/>
      <dgm:spPr/>
      <dgm:t>
        <a:bodyPr/>
        <a:lstStyle/>
        <a:p>
          <a:endParaRPr lang="en-US"/>
        </a:p>
      </dgm:t>
    </dgm:pt>
    <dgm:pt modelId="{B895D5C9-95AB-426B-89AD-5DA2284EA4A9}">
      <dgm:prSet phldrT="[Text]"/>
      <dgm:spPr>
        <a:solidFill>
          <a:srgbClr val="006A8E"/>
        </a:solidFill>
      </dgm:spPr>
      <dgm:t>
        <a:bodyPr/>
        <a:lstStyle/>
        <a:p>
          <a:r>
            <a:rPr lang="en-US" smtClean="0">
              <a:solidFill>
                <a:schemeClr val="bg1"/>
              </a:solidFill>
              <a:latin typeface="Stratum2 Regular" panose="020B0506030000020004" pitchFamily="34" charset="0"/>
            </a:rPr>
            <a:t>Evaluate</a:t>
          </a:r>
          <a:endParaRPr lang="en-US" dirty="0">
            <a:solidFill>
              <a:schemeClr val="bg1"/>
            </a:solidFill>
            <a:latin typeface="Stratum2 Regular" panose="020B0506030000020004" pitchFamily="34" charset="0"/>
          </a:endParaRPr>
        </a:p>
      </dgm:t>
    </dgm:pt>
    <dgm:pt modelId="{BBDDAEB9-819F-4D2C-851B-D1C93B460427}" type="parTrans" cxnId="{22272F35-16F4-45A7-B5F9-3771E900495C}">
      <dgm:prSet/>
      <dgm:spPr/>
      <dgm:t>
        <a:bodyPr/>
        <a:lstStyle/>
        <a:p>
          <a:endParaRPr lang="en-US"/>
        </a:p>
      </dgm:t>
    </dgm:pt>
    <dgm:pt modelId="{75751F5F-E5C4-46AB-8649-7B17498B13AC}" type="sibTrans" cxnId="{22272F35-16F4-45A7-B5F9-3771E900495C}">
      <dgm:prSet/>
      <dgm:spPr/>
      <dgm:t>
        <a:bodyPr/>
        <a:lstStyle/>
        <a:p>
          <a:endParaRPr lang="en-US"/>
        </a:p>
      </dgm:t>
    </dgm:pt>
    <dgm:pt modelId="{E82193B5-36DC-4F99-B431-8F1FF155F91B}" type="pres">
      <dgm:prSet presAssocID="{6AD35C9B-50FC-4073-A6D8-91FA790CDD35}" presName="Name0" presStyleCnt="0">
        <dgm:presLayoutVars>
          <dgm:dir/>
          <dgm:animLvl val="lvl"/>
          <dgm:resizeHandles val="exact"/>
        </dgm:presLayoutVars>
      </dgm:prSet>
      <dgm:spPr/>
    </dgm:pt>
    <dgm:pt modelId="{4C51354D-A46C-42F5-86BA-A3337E63B618}" type="pres">
      <dgm:prSet presAssocID="{2D44AD72-6F52-484C-804E-388CDFEFF0CA}" presName="Name8" presStyleCnt="0"/>
      <dgm:spPr/>
    </dgm:pt>
    <dgm:pt modelId="{D371CB61-CFD2-43E2-8E21-7A9E51EC5DBC}" type="pres">
      <dgm:prSet presAssocID="{2D44AD72-6F52-484C-804E-388CDFEFF0CA}" presName="level" presStyleLbl="node1" presStyleIdx="0" presStyleCnt="5" custLinFactNeighborY="2004">
        <dgm:presLayoutVars>
          <dgm:chMax val="1"/>
          <dgm:bulletEnabled val="1"/>
        </dgm:presLayoutVars>
      </dgm:prSet>
      <dgm:spPr/>
      <dgm:t>
        <a:bodyPr/>
        <a:lstStyle/>
        <a:p>
          <a:endParaRPr lang="en-US"/>
        </a:p>
      </dgm:t>
    </dgm:pt>
    <dgm:pt modelId="{98E27270-6DFD-42CE-8153-70B5DCD357B8}" type="pres">
      <dgm:prSet presAssocID="{2D44AD72-6F52-484C-804E-388CDFEFF0CA}" presName="levelTx" presStyleLbl="revTx" presStyleIdx="0" presStyleCnt="0">
        <dgm:presLayoutVars>
          <dgm:chMax val="1"/>
          <dgm:bulletEnabled val="1"/>
        </dgm:presLayoutVars>
      </dgm:prSet>
      <dgm:spPr/>
      <dgm:t>
        <a:bodyPr/>
        <a:lstStyle/>
        <a:p>
          <a:endParaRPr lang="en-US"/>
        </a:p>
      </dgm:t>
    </dgm:pt>
    <dgm:pt modelId="{2E88FA4D-838A-44D5-AA2B-CE7F9061C056}" type="pres">
      <dgm:prSet presAssocID="{DBF0E6B9-681E-4CB6-939E-3E87A29777CD}" presName="Name8" presStyleCnt="0"/>
      <dgm:spPr/>
    </dgm:pt>
    <dgm:pt modelId="{3742F33F-D222-40FC-8454-0F09CFDDDE78}" type="pres">
      <dgm:prSet presAssocID="{DBF0E6B9-681E-4CB6-939E-3E87A29777CD}" presName="level" presStyleLbl="node1" presStyleIdx="1" presStyleCnt="5" custLinFactNeighborY="2004">
        <dgm:presLayoutVars>
          <dgm:chMax val="1"/>
          <dgm:bulletEnabled val="1"/>
        </dgm:presLayoutVars>
      </dgm:prSet>
      <dgm:spPr/>
      <dgm:t>
        <a:bodyPr/>
        <a:lstStyle/>
        <a:p>
          <a:endParaRPr lang="en-US"/>
        </a:p>
      </dgm:t>
    </dgm:pt>
    <dgm:pt modelId="{78ED8C59-CDF8-4A05-8142-313D4B2DC81E}" type="pres">
      <dgm:prSet presAssocID="{DBF0E6B9-681E-4CB6-939E-3E87A29777CD}" presName="levelTx" presStyleLbl="revTx" presStyleIdx="0" presStyleCnt="0">
        <dgm:presLayoutVars>
          <dgm:chMax val="1"/>
          <dgm:bulletEnabled val="1"/>
        </dgm:presLayoutVars>
      </dgm:prSet>
      <dgm:spPr/>
      <dgm:t>
        <a:bodyPr/>
        <a:lstStyle/>
        <a:p>
          <a:endParaRPr lang="en-US"/>
        </a:p>
      </dgm:t>
    </dgm:pt>
    <dgm:pt modelId="{65F2FC1A-4BB6-4225-8992-951B5FCFA127}" type="pres">
      <dgm:prSet presAssocID="{872E9867-C6CA-46B7-A897-08F6BD0FB86D}" presName="Name8" presStyleCnt="0"/>
      <dgm:spPr/>
    </dgm:pt>
    <dgm:pt modelId="{0F24368F-F9F4-44BF-8E10-0E037FA9A6FB}" type="pres">
      <dgm:prSet presAssocID="{872E9867-C6CA-46B7-A897-08F6BD0FB86D}" presName="level" presStyleLbl="node1" presStyleIdx="2" presStyleCnt="5" custLinFactNeighborY="2004">
        <dgm:presLayoutVars>
          <dgm:chMax val="1"/>
          <dgm:bulletEnabled val="1"/>
        </dgm:presLayoutVars>
      </dgm:prSet>
      <dgm:spPr/>
      <dgm:t>
        <a:bodyPr/>
        <a:lstStyle/>
        <a:p>
          <a:endParaRPr lang="en-US"/>
        </a:p>
      </dgm:t>
    </dgm:pt>
    <dgm:pt modelId="{A175777F-01BC-45A0-BBA7-F568DB62E818}" type="pres">
      <dgm:prSet presAssocID="{872E9867-C6CA-46B7-A897-08F6BD0FB86D}" presName="levelTx" presStyleLbl="revTx" presStyleIdx="0" presStyleCnt="0">
        <dgm:presLayoutVars>
          <dgm:chMax val="1"/>
          <dgm:bulletEnabled val="1"/>
        </dgm:presLayoutVars>
      </dgm:prSet>
      <dgm:spPr/>
      <dgm:t>
        <a:bodyPr/>
        <a:lstStyle/>
        <a:p>
          <a:endParaRPr lang="en-US"/>
        </a:p>
      </dgm:t>
    </dgm:pt>
    <dgm:pt modelId="{620ED1B7-551B-4976-9A32-93DB2B1BB689}" type="pres">
      <dgm:prSet presAssocID="{FCBCF65F-C4FA-43D9-B2C9-9D579AE41394}" presName="Name8" presStyleCnt="0"/>
      <dgm:spPr/>
    </dgm:pt>
    <dgm:pt modelId="{BE0169A2-7522-46D3-B750-01911BF7DB73}" type="pres">
      <dgm:prSet presAssocID="{FCBCF65F-C4FA-43D9-B2C9-9D579AE41394}" presName="level" presStyleLbl="node1" presStyleIdx="3" presStyleCnt="5" custLinFactNeighborY="2004">
        <dgm:presLayoutVars>
          <dgm:chMax val="1"/>
          <dgm:bulletEnabled val="1"/>
        </dgm:presLayoutVars>
      </dgm:prSet>
      <dgm:spPr/>
      <dgm:t>
        <a:bodyPr/>
        <a:lstStyle/>
        <a:p>
          <a:endParaRPr lang="en-US"/>
        </a:p>
      </dgm:t>
    </dgm:pt>
    <dgm:pt modelId="{D284D81F-A19F-418E-974F-5E39DB93C241}" type="pres">
      <dgm:prSet presAssocID="{FCBCF65F-C4FA-43D9-B2C9-9D579AE41394}" presName="levelTx" presStyleLbl="revTx" presStyleIdx="0" presStyleCnt="0">
        <dgm:presLayoutVars>
          <dgm:chMax val="1"/>
          <dgm:bulletEnabled val="1"/>
        </dgm:presLayoutVars>
      </dgm:prSet>
      <dgm:spPr/>
      <dgm:t>
        <a:bodyPr/>
        <a:lstStyle/>
        <a:p>
          <a:endParaRPr lang="en-US"/>
        </a:p>
      </dgm:t>
    </dgm:pt>
    <dgm:pt modelId="{0B08B073-F1DB-4800-A8C4-83076D84B208}" type="pres">
      <dgm:prSet presAssocID="{B895D5C9-95AB-426B-89AD-5DA2284EA4A9}" presName="Name8" presStyleCnt="0"/>
      <dgm:spPr/>
    </dgm:pt>
    <dgm:pt modelId="{C1D8CEEB-068C-45A5-9E90-72EB02FEE879}" type="pres">
      <dgm:prSet presAssocID="{B895D5C9-95AB-426B-89AD-5DA2284EA4A9}" presName="level" presStyleLbl="node1" presStyleIdx="4" presStyleCnt="5" custLinFactNeighborY="2004">
        <dgm:presLayoutVars>
          <dgm:chMax val="1"/>
          <dgm:bulletEnabled val="1"/>
        </dgm:presLayoutVars>
      </dgm:prSet>
      <dgm:spPr/>
      <dgm:t>
        <a:bodyPr/>
        <a:lstStyle/>
        <a:p>
          <a:endParaRPr lang="en-US"/>
        </a:p>
      </dgm:t>
    </dgm:pt>
    <dgm:pt modelId="{012C9C24-EE36-4F8A-B1E3-58B510965E34}" type="pres">
      <dgm:prSet presAssocID="{B895D5C9-95AB-426B-89AD-5DA2284EA4A9}" presName="levelTx" presStyleLbl="revTx" presStyleIdx="0" presStyleCnt="0">
        <dgm:presLayoutVars>
          <dgm:chMax val="1"/>
          <dgm:bulletEnabled val="1"/>
        </dgm:presLayoutVars>
      </dgm:prSet>
      <dgm:spPr/>
      <dgm:t>
        <a:bodyPr/>
        <a:lstStyle/>
        <a:p>
          <a:endParaRPr lang="en-US"/>
        </a:p>
      </dgm:t>
    </dgm:pt>
  </dgm:ptLst>
  <dgm:cxnLst>
    <dgm:cxn modelId="{485740E8-2D74-4C2E-982C-F42BCAC180C1}" type="presOf" srcId="{2D44AD72-6F52-484C-804E-388CDFEFF0CA}" destId="{98E27270-6DFD-42CE-8153-70B5DCD357B8}" srcOrd="1" destOrd="0" presId="urn:microsoft.com/office/officeart/2005/8/layout/pyramid1"/>
    <dgm:cxn modelId="{966F4803-A4EA-4BF1-A929-4E1B2586643B}" type="presOf" srcId="{B895D5C9-95AB-426B-89AD-5DA2284EA4A9}" destId="{C1D8CEEB-068C-45A5-9E90-72EB02FEE879}" srcOrd="0" destOrd="0" presId="urn:microsoft.com/office/officeart/2005/8/layout/pyramid1"/>
    <dgm:cxn modelId="{FCDC60B0-81F7-4C12-8FA3-DC791860DC2A}" type="presOf" srcId="{872E9867-C6CA-46B7-A897-08F6BD0FB86D}" destId="{A175777F-01BC-45A0-BBA7-F568DB62E818}" srcOrd="1" destOrd="0" presId="urn:microsoft.com/office/officeart/2005/8/layout/pyramid1"/>
    <dgm:cxn modelId="{81592723-E690-4152-AACE-0A7DB8346945}" type="presOf" srcId="{FCBCF65F-C4FA-43D9-B2C9-9D579AE41394}" destId="{D284D81F-A19F-418E-974F-5E39DB93C241}" srcOrd="1" destOrd="0" presId="urn:microsoft.com/office/officeart/2005/8/layout/pyramid1"/>
    <dgm:cxn modelId="{A02AC1DE-A482-4552-9B3B-8F44373D64AE}" srcId="{6AD35C9B-50FC-4073-A6D8-91FA790CDD35}" destId="{FCBCF65F-C4FA-43D9-B2C9-9D579AE41394}" srcOrd="3" destOrd="0" parTransId="{30703E27-C44D-465B-960C-335AB255A4BF}" sibTransId="{81E6B6AE-C905-4A60-B14A-15EB5F1D1EF6}"/>
    <dgm:cxn modelId="{22272F35-16F4-45A7-B5F9-3771E900495C}" srcId="{6AD35C9B-50FC-4073-A6D8-91FA790CDD35}" destId="{B895D5C9-95AB-426B-89AD-5DA2284EA4A9}" srcOrd="4" destOrd="0" parTransId="{BBDDAEB9-819F-4D2C-851B-D1C93B460427}" sibTransId="{75751F5F-E5C4-46AB-8649-7B17498B13AC}"/>
    <dgm:cxn modelId="{FF387D69-0EC7-4405-A157-B863E372879B}" srcId="{6AD35C9B-50FC-4073-A6D8-91FA790CDD35}" destId="{2D44AD72-6F52-484C-804E-388CDFEFF0CA}" srcOrd="0" destOrd="0" parTransId="{5C967848-3EA2-4A2B-9069-CB740A75CFD6}" sibTransId="{6CAC097D-EEF4-463E-A63E-3E8087C8C833}"/>
    <dgm:cxn modelId="{DB606D63-C713-4C92-893C-F6BDEA71AC69}" type="presOf" srcId="{DBF0E6B9-681E-4CB6-939E-3E87A29777CD}" destId="{3742F33F-D222-40FC-8454-0F09CFDDDE78}" srcOrd="0" destOrd="0" presId="urn:microsoft.com/office/officeart/2005/8/layout/pyramid1"/>
    <dgm:cxn modelId="{C7C13E3C-F761-4FA0-82D5-9A27BDAECFC2}" type="presOf" srcId="{872E9867-C6CA-46B7-A897-08F6BD0FB86D}" destId="{0F24368F-F9F4-44BF-8E10-0E037FA9A6FB}" srcOrd="0" destOrd="0" presId="urn:microsoft.com/office/officeart/2005/8/layout/pyramid1"/>
    <dgm:cxn modelId="{07416DA2-9120-4298-8097-EC50D145DD0C}" type="presOf" srcId="{2D44AD72-6F52-484C-804E-388CDFEFF0CA}" destId="{D371CB61-CFD2-43E2-8E21-7A9E51EC5DBC}" srcOrd="0" destOrd="0" presId="urn:microsoft.com/office/officeart/2005/8/layout/pyramid1"/>
    <dgm:cxn modelId="{DF1CA8E2-2318-42B6-BEB5-8CDC5559086A}" type="presOf" srcId="{DBF0E6B9-681E-4CB6-939E-3E87A29777CD}" destId="{78ED8C59-CDF8-4A05-8142-313D4B2DC81E}" srcOrd="1" destOrd="0" presId="urn:microsoft.com/office/officeart/2005/8/layout/pyramid1"/>
    <dgm:cxn modelId="{F9FB3150-E19C-42F4-9AA2-B75B091F25D2}" type="presOf" srcId="{FCBCF65F-C4FA-43D9-B2C9-9D579AE41394}" destId="{BE0169A2-7522-46D3-B750-01911BF7DB73}" srcOrd="0" destOrd="0" presId="urn:microsoft.com/office/officeart/2005/8/layout/pyramid1"/>
    <dgm:cxn modelId="{3AB82D6C-0500-480B-BEF9-873F7283E590}" srcId="{6AD35C9B-50FC-4073-A6D8-91FA790CDD35}" destId="{DBF0E6B9-681E-4CB6-939E-3E87A29777CD}" srcOrd="1" destOrd="0" parTransId="{25B5D820-37C6-49AA-A4DB-E1041C3F2771}" sibTransId="{601F80D4-31C9-4913-BA2C-8A9708C7E419}"/>
    <dgm:cxn modelId="{121E5896-2DEF-4E0F-A836-C534C74B8526}" srcId="{6AD35C9B-50FC-4073-A6D8-91FA790CDD35}" destId="{872E9867-C6CA-46B7-A897-08F6BD0FB86D}" srcOrd="2" destOrd="0" parTransId="{3BC1B658-1945-4083-B819-39AE421BDF8B}" sibTransId="{7DCEEBE1-A5EC-4363-820A-8DF66A678720}"/>
    <dgm:cxn modelId="{7E5636FF-ACAF-4796-B50D-15D36036410D}" type="presOf" srcId="{6AD35C9B-50FC-4073-A6D8-91FA790CDD35}" destId="{E82193B5-36DC-4F99-B431-8F1FF155F91B}" srcOrd="0" destOrd="0" presId="urn:microsoft.com/office/officeart/2005/8/layout/pyramid1"/>
    <dgm:cxn modelId="{F997993B-0CE0-44AD-AA14-D5B5B291C86C}" type="presOf" srcId="{B895D5C9-95AB-426B-89AD-5DA2284EA4A9}" destId="{012C9C24-EE36-4F8A-B1E3-58B510965E34}" srcOrd="1" destOrd="0" presId="urn:microsoft.com/office/officeart/2005/8/layout/pyramid1"/>
    <dgm:cxn modelId="{F6435C1C-BB01-40CC-B2CE-6572AA3EA728}" type="presParOf" srcId="{E82193B5-36DC-4F99-B431-8F1FF155F91B}" destId="{4C51354D-A46C-42F5-86BA-A3337E63B618}" srcOrd="0" destOrd="0" presId="urn:microsoft.com/office/officeart/2005/8/layout/pyramid1"/>
    <dgm:cxn modelId="{494BD446-7EF4-4667-BC32-DB86D589783B}" type="presParOf" srcId="{4C51354D-A46C-42F5-86BA-A3337E63B618}" destId="{D371CB61-CFD2-43E2-8E21-7A9E51EC5DBC}" srcOrd="0" destOrd="0" presId="urn:microsoft.com/office/officeart/2005/8/layout/pyramid1"/>
    <dgm:cxn modelId="{1FC900F4-6D92-417A-BA8E-054C85891E18}" type="presParOf" srcId="{4C51354D-A46C-42F5-86BA-A3337E63B618}" destId="{98E27270-6DFD-42CE-8153-70B5DCD357B8}" srcOrd="1" destOrd="0" presId="urn:microsoft.com/office/officeart/2005/8/layout/pyramid1"/>
    <dgm:cxn modelId="{EC358BE4-F41B-42E5-9811-1257C4E5E4AC}" type="presParOf" srcId="{E82193B5-36DC-4F99-B431-8F1FF155F91B}" destId="{2E88FA4D-838A-44D5-AA2B-CE7F9061C056}" srcOrd="1" destOrd="0" presId="urn:microsoft.com/office/officeart/2005/8/layout/pyramid1"/>
    <dgm:cxn modelId="{86C2342A-7E84-4E96-9614-540512113C9A}" type="presParOf" srcId="{2E88FA4D-838A-44D5-AA2B-CE7F9061C056}" destId="{3742F33F-D222-40FC-8454-0F09CFDDDE78}" srcOrd="0" destOrd="0" presId="urn:microsoft.com/office/officeart/2005/8/layout/pyramid1"/>
    <dgm:cxn modelId="{662A4EB8-FC81-4FFA-8900-192054525FB1}" type="presParOf" srcId="{2E88FA4D-838A-44D5-AA2B-CE7F9061C056}" destId="{78ED8C59-CDF8-4A05-8142-313D4B2DC81E}" srcOrd="1" destOrd="0" presId="urn:microsoft.com/office/officeart/2005/8/layout/pyramid1"/>
    <dgm:cxn modelId="{6A28F3BB-E435-4E30-A7E4-BC99E9581B5A}" type="presParOf" srcId="{E82193B5-36DC-4F99-B431-8F1FF155F91B}" destId="{65F2FC1A-4BB6-4225-8992-951B5FCFA127}" srcOrd="2" destOrd="0" presId="urn:microsoft.com/office/officeart/2005/8/layout/pyramid1"/>
    <dgm:cxn modelId="{4B6539B0-EBD9-4BDC-8A7F-450C59355CC3}" type="presParOf" srcId="{65F2FC1A-4BB6-4225-8992-951B5FCFA127}" destId="{0F24368F-F9F4-44BF-8E10-0E037FA9A6FB}" srcOrd="0" destOrd="0" presId="urn:microsoft.com/office/officeart/2005/8/layout/pyramid1"/>
    <dgm:cxn modelId="{414B62C7-1DAD-4913-B56B-6A00F608C2DC}" type="presParOf" srcId="{65F2FC1A-4BB6-4225-8992-951B5FCFA127}" destId="{A175777F-01BC-45A0-BBA7-F568DB62E818}" srcOrd="1" destOrd="0" presId="urn:microsoft.com/office/officeart/2005/8/layout/pyramid1"/>
    <dgm:cxn modelId="{49585030-148E-4EAA-A0B8-8D17F79D837D}" type="presParOf" srcId="{E82193B5-36DC-4F99-B431-8F1FF155F91B}" destId="{620ED1B7-551B-4976-9A32-93DB2B1BB689}" srcOrd="3" destOrd="0" presId="urn:microsoft.com/office/officeart/2005/8/layout/pyramid1"/>
    <dgm:cxn modelId="{18D3C434-C2D2-4FF4-A86B-EA88FAC5027A}" type="presParOf" srcId="{620ED1B7-551B-4976-9A32-93DB2B1BB689}" destId="{BE0169A2-7522-46D3-B750-01911BF7DB73}" srcOrd="0" destOrd="0" presId="urn:microsoft.com/office/officeart/2005/8/layout/pyramid1"/>
    <dgm:cxn modelId="{46E2E1F2-9776-427C-AC36-1A814CBA3682}" type="presParOf" srcId="{620ED1B7-551B-4976-9A32-93DB2B1BB689}" destId="{D284D81F-A19F-418E-974F-5E39DB93C241}" srcOrd="1" destOrd="0" presId="urn:microsoft.com/office/officeart/2005/8/layout/pyramid1"/>
    <dgm:cxn modelId="{3B4EE598-EDEC-44D9-9AF8-3745A9C830CD}" type="presParOf" srcId="{E82193B5-36DC-4F99-B431-8F1FF155F91B}" destId="{0B08B073-F1DB-4800-A8C4-83076D84B208}" srcOrd="4" destOrd="0" presId="urn:microsoft.com/office/officeart/2005/8/layout/pyramid1"/>
    <dgm:cxn modelId="{186422AA-646A-426D-9EB0-D792B0BE214B}" type="presParOf" srcId="{0B08B073-F1DB-4800-A8C4-83076D84B208}" destId="{C1D8CEEB-068C-45A5-9E90-72EB02FEE879}" srcOrd="0" destOrd="0" presId="urn:microsoft.com/office/officeart/2005/8/layout/pyramid1"/>
    <dgm:cxn modelId="{AE9595AF-4957-46D7-BE72-6CB2960123C5}" type="presParOf" srcId="{0B08B073-F1DB-4800-A8C4-83076D84B208}" destId="{012C9C24-EE36-4F8A-B1E3-58B510965E34}"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1CB61-CFD2-43E2-8E21-7A9E51EC5DBC}">
      <dsp:nvSpPr>
        <dsp:cNvPr id="0" name=""/>
        <dsp:cNvSpPr/>
      </dsp:nvSpPr>
      <dsp:spPr>
        <a:xfrm>
          <a:off x="3873964" y="25878"/>
          <a:ext cx="1936982" cy="1291321"/>
        </a:xfrm>
        <a:prstGeom prst="trapezoid">
          <a:avLst>
            <a:gd name="adj" fmla="val 75000"/>
          </a:avLst>
        </a:prstGeom>
        <a:solidFill>
          <a:srgbClr val="DC4405"/>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latin typeface="Stratum2 Regular" panose="020B0506030000020004" pitchFamily="34" charset="0"/>
            </a:rPr>
            <a:t>Cooperate</a:t>
          </a:r>
          <a:endParaRPr lang="en-US" sz="3400" kern="1200" dirty="0">
            <a:solidFill>
              <a:schemeClr val="bg1"/>
            </a:solidFill>
            <a:latin typeface="Stratum2 Regular" panose="020B0506030000020004" pitchFamily="34" charset="0"/>
          </a:endParaRPr>
        </a:p>
      </dsp:txBody>
      <dsp:txXfrm>
        <a:off x="3873964" y="25878"/>
        <a:ext cx="1936982" cy="1291321"/>
      </dsp:txXfrm>
    </dsp:sp>
    <dsp:sp modelId="{3742F33F-D222-40FC-8454-0F09CFDDDE78}">
      <dsp:nvSpPr>
        <dsp:cNvPr id="0" name=""/>
        <dsp:cNvSpPr/>
      </dsp:nvSpPr>
      <dsp:spPr>
        <a:xfrm>
          <a:off x="2905473" y="1317199"/>
          <a:ext cx="3873964" cy="1291321"/>
        </a:xfrm>
        <a:prstGeom prst="trapezoid">
          <a:avLst>
            <a:gd name="adj" fmla="val 75000"/>
          </a:avLst>
        </a:prstGeom>
        <a:solidFill>
          <a:srgbClr val="003B5C"/>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smtClean="0">
              <a:solidFill>
                <a:schemeClr val="bg1"/>
              </a:solidFill>
              <a:latin typeface="Stratum2 Regular" panose="020B0506030000020004" pitchFamily="34" charset="0"/>
            </a:rPr>
            <a:t>Collaborate</a:t>
          </a:r>
          <a:endParaRPr lang="en-US" sz="3400" kern="1200" dirty="0">
            <a:solidFill>
              <a:schemeClr val="bg1"/>
            </a:solidFill>
            <a:latin typeface="Stratum2 Regular" panose="020B0506030000020004" pitchFamily="34" charset="0"/>
          </a:endParaRPr>
        </a:p>
      </dsp:txBody>
      <dsp:txXfrm>
        <a:off x="3583417" y="1317199"/>
        <a:ext cx="2518076" cy="1291321"/>
      </dsp:txXfrm>
    </dsp:sp>
    <dsp:sp modelId="{0F24368F-F9F4-44BF-8E10-0E037FA9A6FB}">
      <dsp:nvSpPr>
        <dsp:cNvPr id="0" name=""/>
        <dsp:cNvSpPr/>
      </dsp:nvSpPr>
      <dsp:spPr>
        <a:xfrm>
          <a:off x="1936982" y="2608520"/>
          <a:ext cx="5810946" cy="1291321"/>
        </a:xfrm>
        <a:prstGeom prst="trapezoid">
          <a:avLst>
            <a:gd name="adj" fmla="val 75000"/>
          </a:avLst>
        </a:prstGeom>
        <a:solidFill>
          <a:srgbClr val="B8DDE1"/>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latin typeface="Stratum2 Regular" panose="020B0506030000020004" pitchFamily="34" charset="0"/>
            </a:rPr>
            <a:t>Negotiate</a:t>
          </a:r>
          <a:endParaRPr lang="en-US" sz="3400" kern="1200" dirty="0">
            <a:latin typeface="Stratum2 Regular" panose="020B0506030000020004" pitchFamily="34" charset="0"/>
          </a:endParaRPr>
        </a:p>
      </dsp:txBody>
      <dsp:txXfrm>
        <a:off x="2953897" y="2608520"/>
        <a:ext cx="3777115" cy="1291321"/>
      </dsp:txXfrm>
    </dsp:sp>
    <dsp:sp modelId="{BE0169A2-7522-46D3-B750-01911BF7DB73}">
      <dsp:nvSpPr>
        <dsp:cNvPr id="0" name=""/>
        <dsp:cNvSpPr/>
      </dsp:nvSpPr>
      <dsp:spPr>
        <a:xfrm>
          <a:off x="968491" y="3899842"/>
          <a:ext cx="7747928" cy="1291321"/>
        </a:xfrm>
        <a:prstGeom prst="trapezoid">
          <a:avLst>
            <a:gd name="adj" fmla="val 75000"/>
          </a:avLst>
        </a:prstGeom>
        <a:solidFill>
          <a:srgbClr val="00859B"/>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bg1"/>
              </a:solidFill>
              <a:latin typeface="Stratum2 Regular" panose="020B0506030000020004" pitchFamily="34" charset="0"/>
            </a:rPr>
            <a:t>Navigate</a:t>
          </a:r>
          <a:endParaRPr lang="en-US" sz="3400" kern="1200" dirty="0">
            <a:solidFill>
              <a:schemeClr val="bg1"/>
            </a:solidFill>
            <a:latin typeface="Stratum2 Regular" panose="020B0506030000020004" pitchFamily="34" charset="0"/>
          </a:endParaRPr>
        </a:p>
      </dsp:txBody>
      <dsp:txXfrm>
        <a:off x="2324378" y="3899842"/>
        <a:ext cx="5036153" cy="1291321"/>
      </dsp:txXfrm>
    </dsp:sp>
    <dsp:sp modelId="{C1D8CEEB-068C-45A5-9E90-72EB02FEE879}">
      <dsp:nvSpPr>
        <dsp:cNvPr id="0" name=""/>
        <dsp:cNvSpPr/>
      </dsp:nvSpPr>
      <dsp:spPr>
        <a:xfrm>
          <a:off x="0" y="5165285"/>
          <a:ext cx="9684910" cy="1291321"/>
        </a:xfrm>
        <a:prstGeom prst="trapezoid">
          <a:avLst>
            <a:gd name="adj" fmla="val 75000"/>
          </a:avLst>
        </a:prstGeom>
        <a:solidFill>
          <a:srgbClr val="006A8E"/>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smtClean="0">
              <a:solidFill>
                <a:schemeClr val="bg1"/>
              </a:solidFill>
              <a:latin typeface="Stratum2 Regular" panose="020B0506030000020004" pitchFamily="34" charset="0"/>
            </a:rPr>
            <a:t>Evaluate</a:t>
          </a:r>
          <a:endParaRPr lang="en-US" sz="3400" kern="1200" dirty="0">
            <a:solidFill>
              <a:schemeClr val="bg1"/>
            </a:solidFill>
            <a:latin typeface="Stratum2 Regular" panose="020B0506030000020004" pitchFamily="34" charset="0"/>
          </a:endParaRPr>
        </a:p>
      </dsp:txBody>
      <dsp:txXfrm>
        <a:off x="1694859" y="5165285"/>
        <a:ext cx="6295192" cy="12913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youtube.com/watch?v=YY1ERM-NIB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Module 3: What Difference does "difference" make?</a:t>
            </a:r>
          </a:p>
        </p:txBody>
      </p:sp>
      <p:sp>
        <p:nvSpPr>
          <p:cNvPr id="4" name="Slide Number Placeholder 3"/>
          <p:cNvSpPr>
            <a:spLocks noGrp="1"/>
          </p:cNvSpPr>
          <p:nvPr>
            <p:ph type="sldNum" sz="quarter" idx="5"/>
          </p:nvPr>
        </p:nvSpPr>
        <p:spPr/>
        <p:txBody>
          <a:bodyPr/>
          <a:lstStyle/>
          <a:p>
            <a:fld id="{3A51FE3D-A77A-45B8-8A34-524A25992A1E}" type="slidenum">
              <a:rPr lang="en-US" smtClean="0"/>
              <a:t>1</a:t>
            </a:fld>
            <a:endParaRPr lang="en-US"/>
          </a:p>
        </p:txBody>
      </p:sp>
    </p:spTree>
    <p:extLst>
      <p:ext uri="{BB962C8B-B14F-4D97-AF65-F5344CB8AC3E}">
        <p14:creationId xmlns:p14="http://schemas.microsoft.com/office/powerpoint/2010/main" val="2131242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x-none" dirty="0">
                <a:cs typeface="Calibri"/>
              </a:rPr>
              <a:t>Define collaborate, keeping the context of your group in mind. </a:t>
            </a:r>
          </a:p>
          <a:p>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10</a:t>
            </a:fld>
            <a:endParaRPr lang="en-US"/>
          </a:p>
        </p:txBody>
      </p:sp>
    </p:spTree>
    <p:extLst>
      <p:ext uri="{BB962C8B-B14F-4D97-AF65-F5344CB8AC3E}">
        <p14:creationId xmlns:p14="http://schemas.microsoft.com/office/powerpoint/2010/main" val="2314082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dirty="0">
              <a:solidFill>
                <a:schemeClr val="bg1"/>
              </a:solidFill>
              <a:latin typeface="Gill Sans Light" charset="0"/>
              <a:ea typeface="Gill Sans Light" charset="0"/>
              <a:cs typeface="Gill Sans Light" charset="0"/>
            </a:endParaRPr>
          </a:p>
          <a:p>
            <a:r>
              <a:rPr lang="en-US" dirty="0">
                <a:cs typeface="Calibri"/>
              </a:rPr>
              <a:t>Define cooperate, with the context of your group in mind. </a:t>
            </a: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11</a:t>
            </a:fld>
            <a:endParaRPr lang="en-US"/>
          </a:p>
        </p:txBody>
      </p:sp>
    </p:spTree>
    <p:extLst>
      <p:ext uri="{BB962C8B-B14F-4D97-AF65-F5344CB8AC3E}">
        <p14:creationId xmlns:p14="http://schemas.microsoft.com/office/powerpoint/2010/main" val="3336044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12</a:t>
            </a:fld>
            <a:endParaRPr lang="en-US"/>
          </a:p>
        </p:txBody>
      </p:sp>
    </p:spTree>
    <p:extLst>
      <p:ext uri="{BB962C8B-B14F-4D97-AF65-F5344CB8AC3E}">
        <p14:creationId xmlns:p14="http://schemas.microsoft.com/office/powerpoint/2010/main" val="3706792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learners and participants to make use of the High-5 elements for Effective Team Communication: </a:t>
            </a:r>
          </a:p>
          <a:p>
            <a:endParaRPr lang="en-US" dirty="0"/>
          </a:p>
          <a:p>
            <a:pPr marL="514350" indent="-514350">
              <a:buFont typeface="+mj-lt"/>
              <a:buAutoNum type="arabicPeriod"/>
            </a:pPr>
            <a:r>
              <a:rPr lang="en-US" dirty="0">
                <a:latin typeface="Arial" panose="020B0604020202020204" pitchFamily="34" charset="0"/>
              </a:rPr>
              <a:t>You </a:t>
            </a:r>
            <a:r>
              <a:rPr lang="en-US" b="1" dirty="0">
                <a:solidFill>
                  <a:schemeClr val="accent2"/>
                </a:solidFill>
                <a:latin typeface="Arial" panose="020B0604020202020204" pitchFamily="34" charset="0"/>
              </a:rPr>
              <a:t>evaluate</a:t>
            </a:r>
            <a:r>
              <a:rPr lang="en-US" dirty="0">
                <a:latin typeface="Arial" panose="020B0604020202020204" pitchFamily="34" charset="0"/>
              </a:rPr>
              <a:t> what tools you’ll need</a:t>
            </a:r>
          </a:p>
          <a:p>
            <a:pPr marL="514350" indent="-514350">
              <a:buFont typeface="+mj-lt"/>
              <a:buAutoNum type="arabicPeriod"/>
            </a:pPr>
            <a:r>
              <a:rPr lang="en-US" dirty="0">
                <a:latin typeface="Arial" panose="020B0604020202020204" pitchFamily="34" charset="0"/>
              </a:rPr>
              <a:t>You</a:t>
            </a:r>
            <a:r>
              <a:rPr lang="en-US" b="1" dirty="0">
                <a:latin typeface="Arial" panose="020B0604020202020204" pitchFamily="34" charset="0"/>
              </a:rPr>
              <a:t> </a:t>
            </a:r>
            <a:r>
              <a:rPr lang="en-US" b="1" dirty="0">
                <a:solidFill>
                  <a:schemeClr val="accent2"/>
                </a:solidFill>
                <a:latin typeface="Arial" panose="020B0604020202020204" pitchFamily="34" charset="0"/>
              </a:rPr>
              <a:t>navigate </a:t>
            </a:r>
            <a:r>
              <a:rPr lang="en-US" dirty="0">
                <a:latin typeface="Arial" panose="020B0604020202020204" pitchFamily="34" charset="0"/>
              </a:rPr>
              <a:t>the working space </a:t>
            </a:r>
          </a:p>
          <a:p>
            <a:pPr marL="514350" indent="-514350">
              <a:buFont typeface="+mj-lt"/>
              <a:buAutoNum type="arabicPeriod"/>
            </a:pPr>
            <a:r>
              <a:rPr lang="en-US" dirty="0">
                <a:latin typeface="Arial" panose="020B0604020202020204" pitchFamily="34" charset="0"/>
              </a:rPr>
              <a:t>You </a:t>
            </a:r>
            <a:r>
              <a:rPr lang="en-US" b="1" dirty="0">
                <a:solidFill>
                  <a:schemeClr val="accent2"/>
                </a:solidFill>
                <a:latin typeface="Arial" panose="020B0604020202020204" pitchFamily="34" charset="0"/>
              </a:rPr>
              <a:t>negotiate</a:t>
            </a:r>
            <a:r>
              <a:rPr lang="en-US" b="1" dirty="0">
                <a:latin typeface="Arial" panose="020B0604020202020204" pitchFamily="34" charset="0"/>
              </a:rPr>
              <a:t> </a:t>
            </a:r>
            <a:r>
              <a:rPr lang="en-US" dirty="0">
                <a:latin typeface="Arial" panose="020B0604020202020204" pitchFamily="34" charset="0"/>
              </a:rPr>
              <a:t>sequence of how and when tasks are done</a:t>
            </a:r>
          </a:p>
          <a:p>
            <a:pPr marL="514350" indent="-514350">
              <a:buFont typeface="+mj-lt"/>
              <a:buAutoNum type="arabicPeriod"/>
            </a:pPr>
            <a:r>
              <a:rPr lang="en-US" dirty="0">
                <a:latin typeface="Arial" panose="020B0604020202020204" pitchFamily="34" charset="0"/>
              </a:rPr>
              <a:t>You </a:t>
            </a:r>
            <a:r>
              <a:rPr lang="en-US" b="1" dirty="0">
                <a:solidFill>
                  <a:schemeClr val="accent2"/>
                </a:solidFill>
                <a:latin typeface="Arial" panose="020B0604020202020204" pitchFamily="34" charset="0"/>
              </a:rPr>
              <a:t>collaborate</a:t>
            </a:r>
            <a:r>
              <a:rPr lang="en-US" dirty="0">
                <a:latin typeface="Arial" panose="020B0604020202020204" pitchFamily="34" charset="0"/>
              </a:rPr>
              <a:t> as a team (no one does it all)</a:t>
            </a:r>
          </a:p>
          <a:p>
            <a:pPr marL="514350" indent="-514350">
              <a:buFont typeface="+mj-lt"/>
              <a:buAutoNum type="arabicPeriod"/>
            </a:pPr>
            <a:r>
              <a:rPr lang="en-US" dirty="0">
                <a:latin typeface="Arial" panose="020B0604020202020204" pitchFamily="34" charset="0"/>
              </a:rPr>
              <a:t>And, you </a:t>
            </a:r>
            <a:r>
              <a:rPr lang="en-US" b="1" dirty="0">
                <a:solidFill>
                  <a:schemeClr val="accent2"/>
                </a:solidFill>
                <a:latin typeface="Arial" panose="020B0604020202020204" pitchFamily="34" charset="0"/>
              </a:rPr>
              <a:t>co-operate</a:t>
            </a:r>
            <a:r>
              <a:rPr lang="en-US" dirty="0">
                <a:latin typeface="Arial" panose="020B0604020202020204" pitchFamily="34" charset="0"/>
              </a:rPr>
              <a:t> with your team to get the job done!</a:t>
            </a:r>
          </a:p>
          <a:p>
            <a:endParaRPr lang="en-US" dirty="0"/>
          </a:p>
          <a:p>
            <a:r>
              <a:rPr lang="en-US" dirty="0"/>
              <a:t>Provide the on the job scenarios to participants. In virtual environments this can be accomplished by sharing the slide information through the chat field. You can do the same with the following slide which describes each element in detail.</a:t>
            </a:r>
            <a:endParaRPr lang="en-US" dirty="0">
              <a:cs typeface="Calibri" panose="020F0502020204030204"/>
            </a:endParaRPr>
          </a:p>
          <a:p>
            <a:endParaRPr lang="en-US" dirty="0"/>
          </a:p>
          <a:p>
            <a:r>
              <a:rPr lang="en-US" dirty="0"/>
              <a:t>Please instruct learners to use the High-5 Elements for Effective Team Communication handout as well as the case scenario for this activity. Allow 20-25 minutes. </a:t>
            </a:r>
          </a:p>
          <a:p>
            <a:endParaRPr lang="en-US" dirty="0"/>
          </a:p>
          <a:p>
            <a:r>
              <a:rPr lang="en-US" dirty="0"/>
              <a:t>You can prepare your own case scenario or refer to the Case Scenarios Addendum to choose a scenario.</a:t>
            </a:r>
            <a:endParaRPr lang="en-US" dirty="0">
              <a:cs typeface="Calibri" panose="020F0502020204030204"/>
            </a:endParaRPr>
          </a:p>
          <a:p>
            <a:endParaRPr lang="en-US" dirty="0"/>
          </a:p>
          <a:p>
            <a:r>
              <a:rPr lang="en-US" dirty="0"/>
              <a:t>We will continue practicing the High-5 Elements for Effective Team Communication through the remainder of this training. </a:t>
            </a:r>
          </a:p>
        </p:txBody>
      </p:sp>
      <p:sp>
        <p:nvSpPr>
          <p:cNvPr id="4" name="Slide Number Placeholder 3"/>
          <p:cNvSpPr>
            <a:spLocks noGrp="1"/>
          </p:cNvSpPr>
          <p:nvPr>
            <p:ph type="sldNum" sz="quarter" idx="10"/>
          </p:nvPr>
        </p:nvSpPr>
        <p:spPr/>
        <p:txBody>
          <a:bodyPr/>
          <a:lstStyle/>
          <a:p>
            <a:fld id="{3A51FE3D-A77A-45B8-8A34-524A25992A1E}" type="slidenum">
              <a:rPr lang="en-US" smtClean="0"/>
              <a:t>13</a:t>
            </a:fld>
            <a:endParaRPr lang="en-US"/>
          </a:p>
        </p:txBody>
      </p:sp>
    </p:spTree>
    <p:extLst>
      <p:ext uri="{BB962C8B-B14F-4D97-AF65-F5344CB8AC3E}">
        <p14:creationId xmlns:p14="http://schemas.microsoft.com/office/powerpoint/2010/main" val="1911327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25" dirty="0">
                <a:solidFill>
                  <a:srgbClr val="231F20"/>
                </a:solidFill>
                <a:latin typeface="Arial"/>
                <a:cs typeface="Arial"/>
              </a:rPr>
              <a:t>HAND </a:t>
            </a:r>
            <a:r>
              <a:rPr lang="en-US" sz="1200" spc="-70" dirty="0">
                <a:solidFill>
                  <a:srgbClr val="231F20"/>
                </a:solidFill>
                <a:latin typeface="Arial"/>
                <a:cs typeface="Arial"/>
              </a:rPr>
              <a:t>OUT: </a:t>
            </a:r>
            <a:r>
              <a:rPr lang="en-US" spc="-70" dirty="0">
                <a:solidFill>
                  <a:srgbClr val="231F20"/>
                </a:solidFill>
                <a:latin typeface="Arial"/>
                <a:cs typeface="Arial"/>
              </a:rPr>
              <a:t>Participants </a:t>
            </a:r>
            <a:r>
              <a:rPr lang="en-US" spc="-35" dirty="0">
                <a:solidFill>
                  <a:srgbClr val="231F20"/>
                </a:solidFill>
                <a:latin typeface="Arial"/>
                <a:cs typeface="Arial"/>
              </a:rPr>
              <a:t>should</a:t>
            </a:r>
            <a:r>
              <a:rPr lang="en-US" sz="1200" spc="-35" dirty="0">
                <a:solidFill>
                  <a:srgbClr val="231F20"/>
                </a:solidFill>
                <a:latin typeface="Arial"/>
                <a:cs typeface="Arial"/>
              </a:rPr>
              <a:t> </a:t>
            </a:r>
            <a:r>
              <a:rPr lang="en-US" sz="1200" spc="-60" dirty="0">
                <a:solidFill>
                  <a:srgbClr val="231F20"/>
                </a:solidFill>
                <a:latin typeface="Arial"/>
                <a:cs typeface="Arial"/>
              </a:rPr>
              <a:t>have </a:t>
            </a:r>
            <a:r>
              <a:rPr lang="en-US" sz="1200" spc="-85" dirty="0">
                <a:solidFill>
                  <a:srgbClr val="231F20"/>
                </a:solidFill>
                <a:latin typeface="Arial"/>
                <a:cs typeface="Arial"/>
              </a:rPr>
              <a:t>a</a:t>
            </a:r>
            <a:r>
              <a:rPr lang="en-US" spc="-85" dirty="0">
                <a:solidFill>
                  <a:srgbClr val="231F20"/>
                </a:solidFill>
                <a:latin typeface="Arial"/>
                <a:cs typeface="Arial"/>
              </a:rPr>
              <a:t>  </a:t>
            </a:r>
            <a:r>
              <a:rPr lang="en-US" sz="1200" spc="-45" dirty="0">
                <a:solidFill>
                  <a:srgbClr val="231F20"/>
                </a:solidFill>
                <a:latin typeface="Arial"/>
                <a:cs typeface="Arial"/>
              </a:rPr>
              <a:t>copy </a:t>
            </a:r>
            <a:r>
              <a:rPr lang="en-US" sz="1200" dirty="0">
                <a:solidFill>
                  <a:srgbClr val="231F20"/>
                </a:solidFill>
                <a:latin typeface="Arial"/>
                <a:cs typeface="Arial"/>
              </a:rPr>
              <a:t>of </a:t>
            </a:r>
            <a:r>
              <a:rPr lang="en-US" sz="1200" spc="-10" dirty="0">
                <a:solidFill>
                  <a:srgbClr val="231F20"/>
                </a:solidFill>
                <a:latin typeface="Arial"/>
                <a:cs typeface="Arial"/>
              </a:rPr>
              <a:t>the </a:t>
            </a:r>
            <a:r>
              <a:rPr lang="en-US" sz="1200" spc="-140" dirty="0">
                <a:solidFill>
                  <a:srgbClr val="231F20"/>
                </a:solidFill>
                <a:latin typeface="Arial"/>
                <a:cs typeface="Arial"/>
              </a:rPr>
              <a:t>5</a:t>
            </a:r>
            <a:r>
              <a:rPr lang="en-US" spc="-140" dirty="0">
                <a:solidFill>
                  <a:srgbClr val="231F20"/>
                </a:solidFill>
                <a:latin typeface="Arial"/>
                <a:cs typeface="Arial"/>
              </a:rPr>
              <a:t>  </a:t>
            </a:r>
            <a:r>
              <a:rPr lang="en-US" sz="1200" spc="-55" dirty="0">
                <a:solidFill>
                  <a:srgbClr val="231F20"/>
                </a:solidFill>
                <a:latin typeface="Arial"/>
                <a:cs typeface="Arial"/>
              </a:rPr>
              <a:t>key </a:t>
            </a:r>
            <a:r>
              <a:rPr lang="en-US" sz="1200" spc="-35" dirty="0">
                <a:solidFill>
                  <a:srgbClr val="231F20"/>
                </a:solidFill>
                <a:latin typeface="Arial"/>
                <a:cs typeface="Arial"/>
              </a:rPr>
              <a:t>elements </a:t>
            </a:r>
            <a:r>
              <a:rPr lang="en-US" sz="1200" spc="-30" dirty="0">
                <a:solidFill>
                  <a:srgbClr val="231F20"/>
                </a:solidFill>
                <a:latin typeface="Arial"/>
                <a:cs typeface="Arial"/>
              </a:rPr>
              <a:t>document </a:t>
            </a:r>
            <a:r>
              <a:rPr lang="en-US" spc="20" dirty="0">
                <a:solidFill>
                  <a:srgbClr val="231F20"/>
                </a:solidFill>
                <a:latin typeface="Arial"/>
                <a:cs typeface="Arial"/>
              </a:rPr>
              <a:t>to</a:t>
            </a:r>
            <a:r>
              <a:rPr lang="en-US" sz="1200" spc="20" dirty="0">
                <a:solidFill>
                  <a:srgbClr val="231F20"/>
                </a:solidFill>
                <a:latin typeface="Arial"/>
                <a:cs typeface="Arial"/>
              </a:rPr>
              <a:t> </a:t>
            </a:r>
            <a:r>
              <a:rPr lang="en-US" sz="1200" spc="-50" dirty="0">
                <a:solidFill>
                  <a:srgbClr val="231F20"/>
                </a:solidFill>
                <a:latin typeface="Arial"/>
                <a:cs typeface="Arial"/>
              </a:rPr>
              <a:t>read, </a:t>
            </a:r>
            <a:r>
              <a:rPr lang="en-US" sz="1200" spc="-45" dirty="0">
                <a:solidFill>
                  <a:srgbClr val="231F20"/>
                </a:solidFill>
                <a:latin typeface="Arial"/>
                <a:cs typeface="Arial"/>
              </a:rPr>
              <a:t>review,</a:t>
            </a:r>
            <a:r>
              <a:rPr lang="en-US" sz="1200" spc="-204" dirty="0">
                <a:solidFill>
                  <a:srgbClr val="231F20"/>
                </a:solidFill>
                <a:latin typeface="Arial"/>
                <a:cs typeface="Arial"/>
              </a:rPr>
              <a:t> </a:t>
            </a:r>
            <a:r>
              <a:rPr lang="en-US" sz="1200" spc="-50" dirty="0">
                <a:solidFill>
                  <a:srgbClr val="231F20"/>
                </a:solidFill>
                <a:latin typeface="Arial"/>
                <a:cs typeface="Arial"/>
              </a:rPr>
              <a:t>and</a:t>
            </a:r>
            <a:r>
              <a:rPr lang="en-US" spc="-50" dirty="0">
                <a:solidFill>
                  <a:srgbClr val="231F20"/>
                </a:solidFill>
                <a:latin typeface="Arial"/>
                <a:cs typeface="Arial"/>
              </a:rPr>
              <a:t> </a:t>
            </a:r>
            <a:r>
              <a:rPr lang="en-US" sz="1200" spc="-50" dirty="0">
                <a:solidFill>
                  <a:srgbClr val="231F20"/>
                </a:solidFill>
                <a:latin typeface="Arial"/>
                <a:cs typeface="Arial"/>
              </a:rPr>
              <a:t> </a:t>
            </a:r>
            <a:r>
              <a:rPr lang="en-US" sz="1200" spc="-55" dirty="0">
                <a:solidFill>
                  <a:srgbClr val="231F20"/>
                </a:solidFill>
                <a:latin typeface="Arial"/>
                <a:cs typeface="Arial"/>
              </a:rPr>
              <a:t>serve </a:t>
            </a:r>
            <a:r>
              <a:rPr lang="en-US" sz="1200" spc="-90" dirty="0">
                <a:solidFill>
                  <a:srgbClr val="231F20"/>
                </a:solidFill>
                <a:latin typeface="Arial"/>
                <a:cs typeface="Arial"/>
              </a:rPr>
              <a:t>as</a:t>
            </a:r>
            <a:r>
              <a:rPr lang="en-US" spc="-90" dirty="0">
                <a:solidFill>
                  <a:srgbClr val="231F20"/>
                </a:solidFill>
                <a:latin typeface="Arial"/>
                <a:cs typeface="Arial"/>
              </a:rPr>
              <a:t>  </a:t>
            </a:r>
            <a:r>
              <a:rPr lang="en-US" sz="1200" spc="-85" dirty="0">
                <a:solidFill>
                  <a:srgbClr val="231F20"/>
                </a:solidFill>
                <a:latin typeface="Arial"/>
                <a:cs typeface="Arial"/>
              </a:rPr>
              <a:t>a </a:t>
            </a:r>
            <a:r>
              <a:rPr lang="en-US" sz="1200" spc="-25" dirty="0">
                <a:solidFill>
                  <a:srgbClr val="231F20"/>
                </a:solidFill>
                <a:latin typeface="Arial"/>
                <a:cs typeface="Arial"/>
              </a:rPr>
              <a:t>constant </a:t>
            </a:r>
            <a:r>
              <a:rPr lang="en-US" sz="1200" spc="-35" dirty="0">
                <a:solidFill>
                  <a:srgbClr val="231F20"/>
                </a:solidFill>
                <a:latin typeface="Arial"/>
                <a:cs typeface="Arial"/>
              </a:rPr>
              <a:t>visual </a:t>
            </a:r>
            <a:r>
              <a:rPr lang="en-US" sz="1200" spc="-40" dirty="0">
                <a:solidFill>
                  <a:srgbClr val="231F20"/>
                </a:solidFill>
                <a:latin typeface="Arial"/>
                <a:cs typeface="Arial"/>
              </a:rPr>
              <a:t>aid. </a:t>
            </a:r>
            <a:r>
              <a:rPr lang="en-US" spc="-40">
                <a:solidFill>
                  <a:srgbClr val="231F20"/>
                </a:solidFill>
                <a:latin typeface="Arial"/>
                <a:cs typeface="Arial"/>
              </a:rPr>
              <a:t/>
            </a:r>
            <a:br>
              <a:rPr lang="en-US" spc="-40">
                <a:solidFill>
                  <a:srgbClr val="231F20"/>
                </a:solidFill>
                <a:latin typeface="Arial"/>
                <a:cs typeface="Arial"/>
              </a:rPr>
            </a:br>
            <a:r>
              <a:rPr lang="en-US" sz="1200" spc="-35">
                <a:solidFill>
                  <a:srgbClr val="231F20"/>
                </a:solidFill>
                <a:latin typeface="Arial"/>
                <a:cs typeface="Arial"/>
              </a:rPr>
              <a:t>High-5 </a:t>
            </a:r>
            <a:r>
              <a:rPr lang="en-US" sz="1200" spc="-15" dirty="0">
                <a:solidFill>
                  <a:srgbClr val="231F20"/>
                </a:solidFill>
                <a:latin typeface="Arial"/>
                <a:cs typeface="Arial"/>
              </a:rPr>
              <a:t>tools </a:t>
            </a:r>
            <a:r>
              <a:rPr lang="en-US" sz="1200" spc="-30" dirty="0">
                <a:solidFill>
                  <a:srgbClr val="231F20"/>
                </a:solidFill>
                <a:latin typeface="Arial"/>
                <a:cs typeface="Arial"/>
              </a:rPr>
              <a:t>improve </a:t>
            </a:r>
            <a:r>
              <a:rPr lang="en-US" sz="1200" spc="-25" dirty="0">
                <a:solidFill>
                  <a:srgbClr val="231F20"/>
                </a:solidFill>
                <a:latin typeface="Arial"/>
                <a:cs typeface="Arial"/>
              </a:rPr>
              <a:t>communication skills </a:t>
            </a:r>
            <a:r>
              <a:rPr lang="en-US" sz="1200" spc="-40" dirty="0">
                <a:solidFill>
                  <a:srgbClr val="231F20"/>
                </a:solidFill>
                <a:latin typeface="Arial"/>
                <a:cs typeface="Arial"/>
              </a:rPr>
              <a:t>over </a:t>
            </a:r>
            <a:r>
              <a:rPr lang="en-US" sz="1200" spc="-20" dirty="0">
                <a:solidFill>
                  <a:srgbClr val="231F20"/>
                </a:solidFill>
                <a:latin typeface="Arial"/>
                <a:cs typeface="Arial"/>
              </a:rPr>
              <a:t>time. </a:t>
            </a:r>
            <a:r>
              <a:rPr lang="en-US" sz="1200" spc="-50" dirty="0">
                <a:solidFill>
                  <a:srgbClr val="231F20"/>
                </a:solidFill>
                <a:latin typeface="Arial"/>
                <a:cs typeface="Arial"/>
              </a:rPr>
              <a:t>Like</a:t>
            </a:r>
            <a:r>
              <a:rPr lang="en-US" spc="-50" dirty="0">
                <a:solidFill>
                  <a:srgbClr val="231F20"/>
                </a:solidFill>
                <a:latin typeface="Arial"/>
                <a:cs typeface="Arial"/>
              </a:rPr>
              <a:t> </a:t>
            </a:r>
            <a:r>
              <a:rPr lang="en-US" sz="1200" spc="-50" dirty="0">
                <a:solidFill>
                  <a:srgbClr val="231F20"/>
                </a:solidFill>
                <a:latin typeface="Arial"/>
                <a:cs typeface="Arial"/>
              </a:rPr>
              <a:t>any</a:t>
            </a:r>
            <a:r>
              <a:rPr lang="en-US" sz="1200" spc="-60" dirty="0">
                <a:solidFill>
                  <a:srgbClr val="231F20"/>
                </a:solidFill>
                <a:latin typeface="Arial"/>
                <a:cs typeface="Arial"/>
              </a:rPr>
              <a:t> </a:t>
            </a:r>
            <a:r>
              <a:rPr lang="en-US" sz="1200" spc="-5" dirty="0">
                <a:solidFill>
                  <a:srgbClr val="231F20"/>
                </a:solidFill>
                <a:latin typeface="Arial"/>
                <a:cs typeface="Arial"/>
              </a:rPr>
              <a:t>tool;</a:t>
            </a:r>
            <a:r>
              <a:rPr lang="en-US" sz="1200" spc="-55" dirty="0">
                <a:solidFill>
                  <a:srgbClr val="231F20"/>
                </a:solidFill>
                <a:latin typeface="Arial"/>
                <a:cs typeface="Arial"/>
              </a:rPr>
              <a:t> </a:t>
            </a:r>
            <a:r>
              <a:rPr lang="en-US" sz="1200" spc="-35" dirty="0">
                <a:solidFill>
                  <a:srgbClr val="231F20"/>
                </a:solidFill>
                <a:latin typeface="Arial"/>
                <a:cs typeface="Arial"/>
              </a:rPr>
              <a:t>High-5</a:t>
            </a:r>
            <a:r>
              <a:rPr lang="en-US" sz="1200" spc="-55" dirty="0">
                <a:solidFill>
                  <a:srgbClr val="231F20"/>
                </a:solidFill>
                <a:latin typeface="Arial"/>
                <a:cs typeface="Arial"/>
              </a:rPr>
              <a:t> </a:t>
            </a:r>
            <a:r>
              <a:rPr lang="en-US" sz="1200" spc="-25" dirty="0">
                <a:solidFill>
                  <a:srgbClr val="231F20"/>
                </a:solidFill>
                <a:latin typeface="Arial"/>
                <a:cs typeface="Arial"/>
              </a:rPr>
              <a:t>skills</a:t>
            </a:r>
            <a:r>
              <a:rPr lang="en-US" sz="1200" spc="-55" dirty="0">
                <a:solidFill>
                  <a:srgbClr val="231F20"/>
                </a:solidFill>
                <a:latin typeface="Arial"/>
                <a:cs typeface="Arial"/>
              </a:rPr>
              <a:t> </a:t>
            </a:r>
            <a:r>
              <a:rPr lang="en-US" sz="1200" spc="-50" dirty="0">
                <a:solidFill>
                  <a:srgbClr val="231F20"/>
                </a:solidFill>
                <a:latin typeface="Arial"/>
                <a:cs typeface="Arial"/>
              </a:rPr>
              <a:t>are</a:t>
            </a:r>
            <a:r>
              <a:rPr lang="en-US" sz="1200" spc="-55" dirty="0">
                <a:solidFill>
                  <a:srgbClr val="231F20"/>
                </a:solidFill>
                <a:latin typeface="Arial"/>
                <a:cs typeface="Arial"/>
              </a:rPr>
              <a:t> </a:t>
            </a:r>
            <a:r>
              <a:rPr lang="en-US" sz="1200" spc="-40" dirty="0">
                <a:solidFill>
                  <a:srgbClr val="231F20"/>
                </a:solidFill>
                <a:latin typeface="Arial"/>
                <a:cs typeface="Arial"/>
              </a:rPr>
              <a:t>mastered</a:t>
            </a:r>
            <a:r>
              <a:rPr lang="en-US" sz="1200" spc="-55" dirty="0">
                <a:solidFill>
                  <a:srgbClr val="231F20"/>
                </a:solidFill>
                <a:latin typeface="Arial"/>
                <a:cs typeface="Arial"/>
              </a:rPr>
              <a:t> </a:t>
            </a:r>
            <a:r>
              <a:rPr lang="en-US" sz="1200" spc="-40" dirty="0">
                <a:solidFill>
                  <a:srgbClr val="231F20"/>
                </a:solidFill>
                <a:latin typeface="Arial"/>
                <a:cs typeface="Arial"/>
              </a:rPr>
              <a:t>over</a:t>
            </a:r>
            <a:r>
              <a:rPr lang="en-US" sz="1200" spc="-55" dirty="0">
                <a:solidFill>
                  <a:srgbClr val="231F20"/>
                </a:solidFill>
                <a:latin typeface="Arial"/>
                <a:cs typeface="Arial"/>
              </a:rPr>
              <a:t> </a:t>
            </a:r>
            <a:r>
              <a:rPr lang="en-US" sz="1200" spc="-5" dirty="0">
                <a:solidFill>
                  <a:srgbClr val="231F20"/>
                </a:solidFill>
                <a:latin typeface="Arial"/>
                <a:cs typeface="Arial"/>
              </a:rPr>
              <a:t>time</a:t>
            </a:r>
            <a:r>
              <a:rPr lang="en-US" sz="1200" spc="-55" dirty="0">
                <a:solidFill>
                  <a:srgbClr val="231F20"/>
                </a:solidFill>
                <a:latin typeface="Arial"/>
                <a:cs typeface="Arial"/>
              </a:rPr>
              <a:t> </a:t>
            </a:r>
            <a:r>
              <a:rPr lang="en-US" sz="1200" spc="10" dirty="0">
                <a:solidFill>
                  <a:srgbClr val="231F20"/>
                </a:solidFill>
                <a:latin typeface="Arial"/>
                <a:cs typeface="Arial"/>
              </a:rPr>
              <a:t>with</a:t>
            </a:r>
            <a:r>
              <a:rPr lang="en-US" sz="1200" spc="-55" dirty="0">
                <a:solidFill>
                  <a:srgbClr val="231F20"/>
                </a:solidFill>
                <a:latin typeface="Arial"/>
                <a:cs typeface="Arial"/>
              </a:rPr>
              <a:t> </a:t>
            </a:r>
            <a:r>
              <a:rPr lang="en-US" sz="1200" spc="-30" dirty="0">
                <a:solidFill>
                  <a:srgbClr val="231F20"/>
                </a:solidFill>
                <a:latin typeface="Arial"/>
                <a:cs typeface="Arial"/>
              </a:rPr>
              <a:t>practice.</a:t>
            </a:r>
            <a:endParaRPr lang="en-US" sz="1200"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14</a:t>
            </a:fld>
            <a:endParaRPr lang="en-US"/>
          </a:p>
        </p:txBody>
      </p:sp>
    </p:spTree>
    <p:extLst>
      <p:ext uri="{BB962C8B-B14F-4D97-AF65-F5344CB8AC3E}">
        <p14:creationId xmlns:p14="http://schemas.microsoft.com/office/powerpoint/2010/main" val="4067529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Give participants a 1-2 minute warning before closing the breakout rooms to allow for closure in conversations. Ask one person from each group to share key insights from their group, without naming their colleagues or exposing sensitive details. </a:t>
            </a:r>
          </a:p>
        </p:txBody>
      </p:sp>
      <p:sp>
        <p:nvSpPr>
          <p:cNvPr id="4" name="Slide Number Placeholder 3"/>
          <p:cNvSpPr>
            <a:spLocks noGrp="1"/>
          </p:cNvSpPr>
          <p:nvPr>
            <p:ph type="sldNum" sz="quarter" idx="10"/>
          </p:nvPr>
        </p:nvSpPr>
        <p:spPr/>
        <p:txBody>
          <a:bodyPr/>
          <a:lstStyle/>
          <a:p>
            <a:fld id="{3A51FE3D-A77A-45B8-8A34-524A25992A1E}" type="slidenum">
              <a:rPr lang="en-US" smtClean="0"/>
              <a:t>15</a:t>
            </a:fld>
            <a:endParaRPr lang="en-US"/>
          </a:p>
        </p:txBody>
      </p:sp>
    </p:spTree>
    <p:extLst>
      <p:ext uri="{BB962C8B-B14F-4D97-AF65-F5344CB8AC3E}">
        <p14:creationId xmlns:p14="http://schemas.microsoft.com/office/powerpoint/2010/main" val="12012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heavy" spc="-80" dirty="0">
                <a:solidFill>
                  <a:srgbClr val="205E9E"/>
                </a:solidFill>
                <a:uFill>
                  <a:solidFill>
                    <a:srgbClr val="205E9E"/>
                  </a:solidFill>
                </a:uFill>
                <a:latin typeface="Arial"/>
                <a:cs typeface="Arial"/>
              </a:rPr>
              <a:t>https:/</a:t>
            </a:r>
            <a:r>
              <a:rPr lang="en-US" sz="1200" u="heavy" spc="-80" dirty="0">
                <a:solidFill>
                  <a:srgbClr val="205E9E"/>
                </a:solidFill>
                <a:uFill>
                  <a:solidFill>
                    <a:srgbClr val="205E9E"/>
                  </a:solidFill>
                </a:uFill>
                <a:latin typeface="Arial"/>
                <a:cs typeface="Arial"/>
                <a:hlinkClick r:id="rId3"/>
              </a:rPr>
              <a:t>/w</a:t>
            </a:r>
            <a:r>
              <a:rPr lang="en-US" sz="1200" u="heavy" spc="-80" dirty="0">
                <a:solidFill>
                  <a:srgbClr val="205E9E"/>
                </a:solidFill>
                <a:uFill>
                  <a:solidFill>
                    <a:srgbClr val="205E9E"/>
                  </a:solidFill>
                </a:uFill>
                <a:latin typeface="Arial"/>
                <a:cs typeface="Arial"/>
              </a:rPr>
              <a:t>w</a:t>
            </a:r>
            <a:r>
              <a:rPr lang="en-US" sz="1200" u="heavy" spc="-80" dirty="0">
                <a:solidFill>
                  <a:srgbClr val="205E9E"/>
                </a:solidFill>
                <a:uFill>
                  <a:solidFill>
                    <a:srgbClr val="205E9E"/>
                  </a:solidFill>
                </a:uFill>
                <a:latin typeface="Arial"/>
                <a:cs typeface="Arial"/>
                <a:hlinkClick r:id="rId3"/>
              </a:rPr>
              <a:t>w.youtube.com/watch?v=YY1ERM-NIBY</a:t>
            </a:r>
            <a:endParaRPr lang="en-US" sz="1200" u="heavy" spc="-80" dirty="0">
              <a:solidFill>
                <a:srgbClr val="205E9E"/>
              </a:solidFill>
              <a:uFill>
                <a:solidFill>
                  <a:srgbClr val="205E9E"/>
                </a:solidFill>
              </a:uFill>
              <a:latin typeface="Arial"/>
              <a:cs typeface="Arial"/>
            </a:endParaRPr>
          </a:p>
          <a:p>
            <a:endParaRPr lang="en-US" sz="1200" u="heavy" spc="-80" dirty="0">
              <a:solidFill>
                <a:srgbClr val="205E9E"/>
              </a:solidFill>
              <a:uFill>
                <a:solidFill>
                  <a:srgbClr val="205E9E"/>
                </a:solidFill>
              </a:uFill>
              <a:latin typeface="Arial"/>
              <a:cs typeface="Arial"/>
            </a:endParaRPr>
          </a:p>
          <a:p>
            <a:r>
              <a:rPr lang="en-US" sz="1200" u="none" spc="-80" dirty="0">
                <a:solidFill>
                  <a:srgbClr val="205E9E"/>
                </a:solidFill>
                <a:uFill>
                  <a:solidFill>
                    <a:srgbClr val="205E9E"/>
                  </a:solidFill>
                </a:uFill>
                <a:latin typeface="Arial"/>
                <a:cs typeface="Arial"/>
              </a:rPr>
              <a:t>Please watch this TED talk as a group. If you are delivering this curriculum </a:t>
            </a:r>
            <a:r>
              <a:rPr lang="en-US" spc="-80" dirty="0">
                <a:solidFill>
                  <a:srgbClr val="205E9E"/>
                </a:solidFill>
                <a:uFill>
                  <a:solidFill>
                    <a:srgbClr val="205E9E"/>
                  </a:solidFill>
                </a:uFill>
                <a:latin typeface="Arial"/>
                <a:cs typeface="Arial"/>
              </a:rPr>
              <a:t>remotely, we </a:t>
            </a:r>
            <a:r>
              <a:rPr lang="en-US" sz="1200" u="none" spc="-80" dirty="0">
                <a:solidFill>
                  <a:srgbClr val="205E9E"/>
                </a:solidFill>
                <a:uFill>
                  <a:solidFill>
                    <a:srgbClr val="205E9E"/>
                  </a:solidFill>
                </a:uFill>
                <a:latin typeface="Arial"/>
                <a:cs typeface="Arial"/>
              </a:rPr>
              <a:t>recommend that you allow participants to watch the video individually and then do small break out groups </a:t>
            </a:r>
            <a:r>
              <a:rPr lang="en-US" spc="-80" dirty="0">
                <a:solidFill>
                  <a:srgbClr val="205E9E"/>
                </a:solidFill>
                <a:uFill>
                  <a:solidFill>
                    <a:srgbClr val="205E9E"/>
                  </a:solidFill>
                </a:uFill>
                <a:latin typeface="Arial"/>
                <a:cs typeface="Arial"/>
              </a:rPr>
              <a:t>for </a:t>
            </a:r>
            <a:r>
              <a:rPr lang="en-US" sz="1200" u="none" spc="-80" dirty="0">
                <a:solidFill>
                  <a:srgbClr val="205E9E"/>
                </a:solidFill>
                <a:uFill>
                  <a:solidFill>
                    <a:srgbClr val="205E9E"/>
                  </a:solidFill>
                </a:uFill>
                <a:latin typeface="Arial"/>
                <a:cs typeface="Arial"/>
              </a:rPr>
              <a:t>discussion.</a:t>
            </a:r>
            <a:r>
              <a:rPr lang="en-US" spc="-80" dirty="0">
                <a:solidFill>
                  <a:srgbClr val="205E9E"/>
                </a:solidFill>
                <a:uFill>
                  <a:solidFill>
                    <a:srgbClr val="205E9E"/>
                  </a:solidFill>
                </a:uFill>
                <a:latin typeface="Arial"/>
                <a:cs typeface="Arial"/>
              </a:rPr>
              <a:t> </a:t>
            </a:r>
            <a:endParaRPr lang="en-US" sz="1200" u="none" spc="-80" dirty="0">
              <a:solidFill>
                <a:srgbClr val="205E9E"/>
              </a:solidFill>
              <a:uFill>
                <a:solidFill>
                  <a:srgbClr val="205E9E"/>
                </a:solidFill>
              </a:uFill>
              <a:latin typeface="Arial"/>
              <a:cs typeface="Arial"/>
            </a:endParaRPr>
          </a:p>
          <a:p>
            <a:r>
              <a:rPr lang="en-US" sz="1200" u="none" spc="-80" dirty="0">
                <a:solidFill>
                  <a:srgbClr val="205E9E"/>
                </a:solidFill>
                <a:uFill>
                  <a:solidFill>
                    <a:srgbClr val="205E9E"/>
                  </a:solidFill>
                </a:uFill>
                <a:latin typeface="Arial"/>
                <a:cs typeface="Arial"/>
              </a:rPr>
              <a:t>This video is approximately 15 minutes</a:t>
            </a:r>
            <a:r>
              <a:rPr lang="en-US" spc="-80" dirty="0">
                <a:solidFill>
                  <a:srgbClr val="205E9E"/>
                </a:solidFill>
                <a:uFill>
                  <a:solidFill>
                    <a:srgbClr val="205E9E"/>
                  </a:solidFill>
                </a:uFill>
                <a:latin typeface="Arial"/>
                <a:cs typeface="Arial"/>
              </a:rPr>
              <a:t> and you can instruct</a:t>
            </a:r>
            <a:r>
              <a:rPr lang="en-US" sz="1200" u="none" spc="-80" dirty="0">
                <a:solidFill>
                  <a:srgbClr val="205E9E"/>
                </a:solidFill>
                <a:uFill>
                  <a:solidFill>
                    <a:srgbClr val="205E9E"/>
                  </a:solidFill>
                </a:uFill>
                <a:latin typeface="Arial"/>
                <a:cs typeface="Arial"/>
              </a:rPr>
              <a:t> your participants to take a 20 minute break, </a:t>
            </a:r>
            <a:r>
              <a:rPr lang="en-US" spc="-80" dirty="0">
                <a:solidFill>
                  <a:srgbClr val="205E9E"/>
                </a:solidFill>
                <a:uFill>
                  <a:solidFill>
                    <a:srgbClr val="205E9E"/>
                  </a:solidFill>
                </a:uFill>
                <a:latin typeface="Arial"/>
                <a:cs typeface="Arial"/>
              </a:rPr>
              <a:t>and come</a:t>
            </a:r>
            <a:r>
              <a:rPr lang="en-US" sz="1200" u="none" spc="-80" dirty="0">
                <a:solidFill>
                  <a:srgbClr val="205E9E"/>
                </a:solidFill>
                <a:uFill>
                  <a:solidFill>
                    <a:srgbClr val="205E9E"/>
                  </a:solidFill>
                </a:uFill>
                <a:latin typeface="Arial"/>
                <a:cs typeface="Arial"/>
              </a:rPr>
              <a:t> back and be ready to discuss this.</a:t>
            </a:r>
            <a:r>
              <a:rPr lang="en-US" spc="-80" dirty="0">
                <a:solidFill>
                  <a:srgbClr val="205E9E"/>
                </a:solidFill>
                <a:uFill>
                  <a:solidFill>
                    <a:srgbClr val="205E9E"/>
                  </a:solidFill>
                </a:uFill>
                <a:latin typeface="Arial"/>
                <a:cs typeface="Arial"/>
              </a:rPr>
              <a:t> </a:t>
            </a:r>
            <a:endParaRPr lang="en-US" u="none" dirty="0"/>
          </a:p>
        </p:txBody>
      </p:sp>
      <p:sp>
        <p:nvSpPr>
          <p:cNvPr id="4" name="Slide Number Placeholder 3"/>
          <p:cNvSpPr>
            <a:spLocks noGrp="1"/>
          </p:cNvSpPr>
          <p:nvPr>
            <p:ph type="sldNum" sz="quarter" idx="5"/>
          </p:nvPr>
        </p:nvSpPr>
        <p:spPr/>
        <p:txBody>
          <a:bodyPr/>
          <a:lstStyle/>
          <a:p>
            <a:fld id="{3A51FE3D-A77A-45B8-8A34-524A25992A1E}" type="slidenum">
              <a:rPr lang="en-US" smtClean="0"/>
              <a:t>16</a:t>
            </a:fld>
            <a:endParaRPr lang="en-US"/>
          </a:p>
        </p:txBody>
      </p:sp>
    </p:spTree>
    <p:extLst>
      <p:ext uri="{BB962C8B-B14F-4D97-AF65-F5344CB8AC3E}">
        <p14:creationId xmlns:p14="http://schemas.microsoft.com/office/powerpoint/2010/main" val="412757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 activities are recommended to help participants feel safer to share their opinions and experiences. We encourage you to include as many small group activities as you can accommodate. Instruct each group to designate someone to "report back" to the larger group after each breakout session. </a:t>
            </a:r>
          </a:p>
          <a:p>
            <a:r>
              <a:rPr lang="en-US" dirty="0"/>
              <a:t>While these activities are usually very helpful for participants, we recommend that you pay close attention to power dynamics within the groups and accommodate as needed to ensure that participants who belong to historically marginalized/underrepresented communities can feel as safe and included as possible.</a:t>
            </a:r>
          </a:p>
        </p:txBody>
      </p:sp>
      <p:sp>
        <p:nvSpPr>
          <p:cNvPr id="4" name="Slide Number Placeholder 3"/>
          <p:cNvSpPr>
            <a:spLocks noGrp="1"/>
          </p:cNvSpPr>
          <p:nvPr>
            <p:ph type="sldNum" sz="quarter" idx="10"/>
          </p:nvPr>
        </p:nvSpPr>
        <p:spPr/>
        <p:txBody>
          <a:bodyPr/>
          <a:lstStyle/>
          <a:p>
            <a:fld id="{3A51FE3D-A77A-45B8-8A34-524A25992A1E}" type="slidenum">
              <a:rPr lang="en-US" smtClean="0"/>
              <a:t>17</a:t>
            </a:fld>
            <a:endParaRPr lang="en-US"/>
          </a:p>
        </p:txBody>
      </p:sp>
    </p:spTree>
    <p:extLst>
      <p:ext uri="{BB962C8B-B14F-4D97-AF65-F5344CB8AC3E}">
        <p14:creationId xmlns:p14="http://schemas.microsoft.com/office/powerpoint/2010/main" val="2863028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Th questions to </a:t>
            </a:r>
            <a:r>
              <a:rPr lang="en-US" dirty="0"/>
              <a:t>debrief the </a:t>
            </a:r>
            <a:r>
              <a:rPr lang="en-US" dirty="0" err="1"/>
              <a:t>TEDtalk</a:t>
            </a:r>
            <a:r>
              <a:rPr lang="en-US" dirty="0"/>
              <a:t> as a group, or with the </a:t>
            </a:r>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18</a:t>
            </a:fld>
            <a:endParaRPr lang="en-US"/>
          </a:p>
        </p:txBody>
      </p:sp>
    </p:spTree>
    <p:extLst>
      <p:ext uri="{BB962C8B-B14F-4D97-AF65-F5344CB8AC3E}">
        <p14:creationId xmlns:p14="http://schemas.microsoft.com/office/powerpoint/2010/main" val="250686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asses the level of engagement of the group, you can ask the following prompt:</a:t>
            </a:r>
          </a:p>
          <a:p>
            <a:r>
              <a:rPr lang="en-US" dirty="0"/>
              <a:t>“I feel I am more equipped to navigate differences in the work place”</a:t>
            </a:r>
          </a:p>
          <a:p>
            <a:r>
              <a:rPr lang="en-US" dirty="0"/>
              <a:t>Then, allow participants to use the Annotated feature in zoom to provide anonymous feedback. </a:t>
            </a:r>
          </a:p>
        </p:txBody>
      </p:sp>
      <p:sp>
        <p:nvSpPr>
          <p:cNvPr id="4" name="Slide Number Placeholder 3"/>
          <p:cNvSpPr>
            <a:spLocks noGrp="1"/>
          </p:cNvSpPr>
          <p:nvPr>
            <p:ph type="sldNum" sz="quarter" idx="10"/>
          </p:nvPr>
        </p:nvSpPr>
        <p:spPr/>
        <p:txBody>
          <a:bodyPr/>
          <a:lstStyle/>
          <a:p>
            <a:fld id="{3A51FE3D-A77A-45B8-8A34-524A25992A1E}" type="slidenum">
              <a:rPr lang="en-US" smtClean="0"/>
              <a:t>20</a:t>
            </a:fld>
            <a:endParaRPr lang="en-US"/>
          </a:p>
        </p:txBody>
      </p:sp>
    </p:spTree>
    <p:extLst>
      <p:ext uri="{BB962C8B-B14F-4D97-AF65-F5344CB8AC3E}">
        <p14:creationId xmlns:p14="http://schemas.microsoft.com/office/powerpoint/2010/main" val="181199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Engage your group by asking participants to name concepts or information from your prior session, if applicable.</a:t>
            </a:r>
            <a:endParaRPr lang="en-US" dirty="0"/>
          </a:p>
          <a:p>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2</a:t>
            </a:fld>
            <a:endParaRPr lang="en-US"/>
          </a:p>
        </p:txBody>
      </p:sp>
    </p:spTree>
    <p:extLst>
      <p:ext uri="{BB962C8B-B14F-4D97-AF65-F5344CB8AC3E}">
        <p14:creationId xmlns:p14="http://schemas.microsoft.com/office/powerpoint/2010/main" val="218899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High-5 elements focus on our inner minds while the last 3 address external factors.</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3</a:t>
            </a:fld>
            <a:endParaRPr lang="en-US"/>
          </a:p>
        </p:txBody>
      </p:sp>
    </p:spTree>
    <p:extLst>
      <p:ext uri="{BB962C8B-B14F-4D97-AF65-F5344CB8AC3E}">
        <p14:creationId xmlns:p14="http://schemas.microsoft.com/office/powerpoint/2010/main" val="321848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spc="-80" dirty="0">
                <a:solidFill>
                  <a:srgbClr val="231F20"/>
                </a:solidFill>
                <a:latin typeface="Arial"/>
                <a:cs typeface="Arial"/>
              </a:rPr>
              <a:t>Engage</a:t>
            </a:r>
            <a:r>
              <a:rPr lang="en-US" sz="1200" spc="-50" dirty="0">
                <a:solidFill>
                  <a:srgbClr val="231F20"/>
                </a:solidFill>
                <a:latin typeface="Arial"/>
                <a:cs typeface="Arial"/>
              </a:rPr>
              <a:t> </a:t>
            </a:r>
            <a:r>
              <a:rPr lang="en-US" sz="1200" spc="-20" dirty="0">
                <a:solidFill>
                  <a:srgbClr val="231F20"/>
                </a:solidFill>
                <a:latin typeface="Arial"/>
                <a:cs typeface="Arial"/>
              </a:rPr>
              <a:t>participants</a:t>
            </a:r>
            <a:r>
              <a:rPr lang="en-US" sz="1200" spc="-50" dirty="0">
                <a:solidFill>
                  <a:srgbClr val="231F20"/>
                </a:solidFill>
                <a:latin typeface="Arial"/>
                <a:cs typeface="Arial"/>
              </a:rPr>
              <a:t> </a:t>
            </a:r>
            <a:r>
              <a:rPr lang="en-US" sz="1200" dirty="0">
                <a:solidFill>
                  <a:srgbClr val="231F20"/>
                </a:solidFill>
                <a:latin typeface="Arial"/>
                <a:cs typeface="Arial"/>
              </a:rPr>
              <a:t>in</a:t>
            </a:r>
            <a:r>
              <a:rPr lang="en-US" sz="1200" spc="-50" dirty="0">
                <a:solidFill>
                  <a:srgbClr val="231F20"/>
                </a:solidFill>
                <a:latin typeface="Arial"/>
                <a:cs typeface="Arial"/>
              </a:rPr>
              <a:t> </a:t>
            </a:r>
            <a:r>
              <a:rPr lang="en-US" sz="1200" spc="-85" dirty="0">
                <a:solidFill>
                  <a:srgbClr val="231F20"/>
                </a:solidFill>
                <a:latin typeface="Arial"/>
                <a:cs typeface="Arial"/>
              </a:rPr>
              <a:t>a</a:t>
            </a:r>
            <a:r>
              <a:rPr lang="en-US" sz="1200" spc="-50" dirty="0">
                <a:solidFill>
                  <a:srgbClr val="231F20"/>
                </a:solidFill>
                <a:latin typeface="Arial"/>
                <a:cs typeface="Arial"/>
              </a:rPr>
              <a:t> </a:t>
            </a:r>
            <a:r>
              <a:rPr lang="en-US" sz="1200" spc="-40" dirty="0">
                <a:solidFill>
                  <a:srgbClr val="231F20"/>
                </a:solidFill>
                <a:latin typeface="Arial"/>
                <a:cs typeface="Arial"/>
              </a:rPr>
              <a:t>discussion</a:t>
            </a:r>
            <a:r>
              <a:rPr lang="en-US" sz="1200" spc="-50" dirty="0">
                <a:solidFill>
                  <a:srgbClr val="231F20"/>
                </a:solidFill>
                <a:latin typeface="Arial"/>
                <a:cs typeface="Arial"/>
              </a:rPr>
              <a:t> </a:t>
            </a:r>
            <a:r>
              <a:rPr lang="en-US" sz="1200" spc="-45" dirty="0">
                <a:solidFill>
                  <a:srgbClr val="231F20"/>
                </a:solidFill>
                <a:latin typeface="Arial"/>
                <a:cs typeface="Arial"/>
              </a:rPr>
              <a:t>by </a:t>
            </a:r>
            <a:r>
              <a:rPr lang="en-US" sz="1200" spc="-50" dirty="0">
                <a:solidFill>
                  <a:srgbClr val="231F20"/>
                </a:solidFill>
                <a:latin typeface="Arial"/>
                <a:cs typeface="Arial"/>
              </a:rPr>
              <a:t>asking:</a:t>
            </a:r>
            <a:r>
              <a:rPr lang="en-US" sz="1200" i="1" spc="-50" dirty="0">
                <a:solidFill>
                  <a:srgbClr val="231F20"/>
                </a:solidFill>
                <a:latin typeface="Arial"/>
                <a:cs typeface="Arial"/>
              </a:rPr>
              <a:t> </a:t>
            </a:r>
            <a:r>
              <a:rPr lang="en-US" i="1" spc="-50" dirty="0">
                <a:solidFill>
                  <a:srgbClr val="231F20"/>
                </a:solidFill>
                <a:latin typeface="Arial"/>
                <a:cs typeface="Arial"/>
              </a:rPr>
              <a:t>Do</a:t>
            </a:r>
            <a:r>
              <a:rPr lang="en-US" i="1" spc="-60" dirty="0">
                <a:solidFill>
                  <a:srgbClr val="231F20"/>
                </a:solidFill>
                <a:latin typeface="Arial"/>
                <a:cs typeface="Arial"/>
              </a:rPr>
              <a:t> </a:t>
            </a:r>
            <a:r>
              <a:rPr lang="en-US" sz="1200" i="1" dirty="0">
                <a:solidFill>
                  <a:srgbClr val="231F20"/>
                </a:solidFill>
                <a:latin typeface="Arial"/>
                <a:cs typeface="Arial"/>
              </a:rPr>
              <a:t>I</a:t>
            </a:r>
            <a:r>
              <a:rPr lang="en-US" i="1" dirty="0">
                <a:solidFill>
                  <a:srgbClr val="231F20"/>
                </a:solidFill>
                <a:latin typeface="Arial"/>
                <a:cs typeface="Arial"/>
              </a:rPr>
              <a:t> always</a:t>
            </a:r>
            <a:r>
              <a:rPr lang="en-US" sz="1200" i="1" spc="-45" dirty="0">
                <a:solidFill>
                  <a:srgbClr val="231F20"/>
                </a:solidFill>
                <a:latin typeface="Arial"/>
                <a:cs typeface="Arial"/>
              </a:rPr>
              <a:t> </a:t>
            </a:r>
            <a:r>
              <a:rPr lang="en-US" sz="1200" i="1" spc="-60" dirty="0">
                <a:solidFill>
                  <a:srgbClr val="231F20"/>
                </a:solidFill>
                <a:latin typeface="Arial"/>
                <a:cs typeface="Arial"/>
              </a:rPr>
              <a:t>have</a:t>
            </a:r>
            <a:r>
              <a:rPr lang="en-US" sz="1200" i="1" spc="-50" dirty="0">
                <a:solidFill>
                  <a:srgbClr val="231F20"/>
                </a:solidFill>
                <a:latin typeface="Arial"/>
                <a:cs typeface="Arial"/>
              </a:rPr>
              <a:t> </a:t>
            </a:r>
            <a:r>
              <a:rPr lang="en-US" sz="1200" i="1" spc="20" dirty="0">
                <a:solidFill>
                  <a:srgbClr val="231F20"/>
                </a:solidFill>
                <a:latin typeface="Arial"/>
                <a:cs typeface="Arial"/>
              </a:rPr>
              <a:t>to</a:t>
            </a:r>
            <a:r>
              <a:rPr lang="en-US" sz="1200" i="1" spc="-50" dirty="0">
                <a:solidFill>
                  <a:srgbClr val="231F20"/>
                </a:solidFill>
                <a:latin typeface="Arial"/>
                <a:cs typeface="Arial"/>
              </a:rPr>
              <a:t> </a:t>
            </a:r>
            <a:r>
              <a:rPr lang="en-US" sz="1200" i="1" spc="-55" dirty="0">
                <a:solidFill>
                  <a:srgbClr val="231F20"/>
                </a:solidFill>
                <a:latin typeface="Arial"/>
                <a:cs typeface="Arial"/>
              </a:rPr>
              <a:t>agree</a:t>
            </a:r>
            <a:r>
              <a:rPr lang="en-US" sz="1200" i="1" spc="-50" dirty="0">
                <a:solidFill>
                  <a:srgbClr val="231F20"/>
                </a:solidFill>
                <a:latin typeface="Arial"/>
                <a:cs typeface="Arial"/>
              </a:rPr>
              <a:t> </a:t>
            </a:r>
            <a:r>
              <a:rPr lang="en-US" sz="1200" i="1" spc="10" dirty="0">
                <a:solidFill>
                  <a:srgbClr val="231F20"/>
                </a:solidFill>
                <a:latin typeface="Arial"/>
                <a:cs typeface="Arial"/>
              </a:rPr>
              <a:t>with</a:t>
            </a:r>
            <a:r>
              <a:rPr lang="en-US" sz="1200" i="1" spc="-50" dirty="0">
                <a:solidFill>
                  <a:srgbClr val="231F20"/>
                </a:solidFill>
                <a:latin typeface="Arial"/>
                <a:cs typeface="Arial"/>
              </a:rPr>
              <a:t> </a:t>
            </a:r>
            <a:r>
              <a:rPr lang="en-US" sz="1200" i="1" spc="-10" dirty="0">
                <a:solidFill>
                  <a:srgbClr val="231F20"/>
                </a:solidFill>
                <a:latin typeface="Arial"/>
                <a:cs typeface="Arial"/>
              </a:rPr>
              <a:t>the</a:t>
            </a:r>
            <a:r>
              <a:rPr lang="en-US" sz="1200" i="1" spc="-45" dirty="0">
                <a:solidFill>
                  <a:srgbClr val="231F20"/>
                </a:solidFill>
                <a:latin typeface="Arial"/>
                <a:cs typeface="Arial"/>
              </a:rPr>
              <a:t> </a:t>
            </a:r>
            <a:r>
              <a:rPr lang="en-US" sz="1200" i="1" spc="-10" dirty="0">
                <a:solidFill>
                  <a:srgbClr val="231F20"/>
                </a:solidFill>
                <a:latin typeface="Arial"/>
                <a:cs typeface="Arial"/>
              </a:rPr>
              <a:t>other</a:t>
            </a:r>
            <a:r>
              <a:rPr lang="en-US" sz="1200" i="1" spc="-50" dirty="0">
                <a:solidFill>
                  <a:srgbClr val="231F20"/>
                </a:solidFill>
                <a:latin typeface="Arial"/>
                <a:cs typeface="Arial"/>
              </a:rPr>
              <a:t> </a:t>
            </a:r>
            <a:r>
              <a:rPr lang="en-US" i="1" spc="-50" dirty="0">
                <a:solidFill>
                  <a:srgbClr val="231F20"/>
                </a:solidFill>
                <a:latin typeface="Arial"/>
                <a:cs typeface="Arial"/>
              </a:rPr>
              <a:t>people's </a:t>
            </a:r>
            <a:r>
              <a:rPr lang="en-US" sz="1200" i="1" spc="-40" dirty="0">
                <a:solidFill>
                  <a:srgbClr val="231F20"/>
                </a:solidFill>
                <a:latin typeface="Arial"/>
                <a:cs typeface="Arial"/>
              </a:rPr>
              <a:t>worldviews?</a:t>
            </a:r>
            <a:endParaRPr lang="en-US" sz="1200" i="1" dirty="0">
              <a:latin typeface="Arial"/>
              <a:cs typeface="Arial"/>
            </a:endParaRPr>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4</a:t>
            </a:fld>
            <a:endParaRPr lang="en-US"/>
          </a:p>
        </p:txBody>
      </p:sp>
    </p:spTree>
    <p:extLst>
      <p:ext uri="{BB962C8B-B14F-4D97-AF65-F5344CB8AC3E}">
        <p14:creationId xmlns:p14="http://schemas.microsoft.com/office/powerpoint/2010/main" val="4262976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Consolidation:</a:t>
            </a:r>
          </a:p>
          <a:p>
            <a:r>
              <a:rPr lang="en-US" sz="1200" spc="35" dirty="0">
                <a:solidFill>
                  <a:srgbClr val="231F20"/>
                </a:solidFill>
                <a:latin typeface="Arial"/>
                <a:cs typeface="Arial"/>
              </a:rPr>
              <a:t>It</a:t>
            </a:r>
            <a:r>
              <a:rPr lang="en-US" sz="1200" spc="-50" dirty="0">
                <a:solidFill>
                  <a:srgbClr val="231F20"/>
                </a:solidFill>
                <a:latin typeface="Arial"/>
                <a:cs typeface="Arial"/>
              </a:rPr>
              <a:t> </a:t>
            </a:r>
            <a:r>
              <a:rPr lang="en-US" sz="1200" spc="-35" dirty="0">
                <a:solidFill>
                  <a:srgbClr val="231F20"/>
                </a:solidFill>
                <a:latin typeface="Arial"/>
                <a:cs typeface="Arial"/>
              </a:rPr>
              <a:t>is</a:t>
            </a:r>
            <a:r>
              <a:rPr lang="en-US" sz="1200" spc="-50" dirty="0">
                <a:solidFill>
                  <a:srgbClr val="231F20"/>
                </a:solidFill>
                <a:latin typeface="Arial"/>
                <a:cs typeface="Arial"/>
              </a:rPr>
              <a:t> </a:t>
            </a:r>
            <a:r>
              <a:rPr lang="en-US" sz="1200" spc="-5" dirty="0">
                <a:solidFill>
                  <a:srgbClr val="231F20"/>
                </a:solidFill>
                <a:latin typeface="Arial"/>
                <a:cs typeface="Arial"/>
              </a:rPr>
              <a:t>important</a:t>
            </a:r>
            <a:r>
              <a:rPr lang="en-US" sz="1200" spc="-50" dirty="0">
                <a:solidFill>
                  <a:srgbClr val="231F20"/>
                </a:solidFill>
                <a:latin typeface="Arial"/>
                <a:cs typeface="Arial"/>
              </a:rPr>
              <a:t> </a:t>
            </a:r>
            <a:r>
              <a:rPr lang="en-US" sz="1200" spc="20" dirty="0">
                <a:solidFill>
                  <a:srgbClr val="231F20"/>
                </a:solidFill>
                <a:latin typeface="Arial"/>
                <a:cs typeface="Arial"/>
              </a:rPr>
              <a:t>to</a:t>
            </a:r>
            <a:r>
              <a:rPr lang="en-US" sz="1200" spc="-50" dirty="0">
                <a:solidFill>
                  <a:srgbClr val="231F20"/>
                </a:solidFill>
                <a:latin typeface="Arial"/>
                <a:cs typeface="Arial"/>
              </a:rPr>
              <a:t> </a:t>
            </a:r>
            <a:r>
              <a:rPr lang="en-US" sz="1200" spc="-15" dirty="0">
                <a:solidFill>
                  <a:srgbClr val="231F20"/>
                </a:solidFill>
                <a:latin typeface="Arial"/>
                <a:cs typeface="Arial"/>
              </a:rPr>
              <a:t>note</a:t>
            </a:r>
            <a:r>
              <a:rPr lang="en-US" sz="1200" spc="-45" dirty="0">
                <a:solidFill>
                  <a:srgbClr val="231F20"/>
                </a:solidFill>
                <a:latin typeface="Arial"/>
                <a:cs typeface="Arial"/>
              </a:rPr>
              <a:t> </a:t>
            </a:r>
            <a:r>
              <a:rPr lang="en-US" sz="1200" spc="-10" dirty="0">
                <a:solidFill>
                  <a:srgbClr val="231F20"/>
                </a:solidFill>
                <a:latin typeface="Arial"/>
                <a:cs typeface="Arial"/>
              </a:rPr>
              <a:t>that,</a:t>
            </a:r>
            <a:r>
              <a:rPr lang="en-US" sz="1200" spc="-50" dirty="0">
                <a:solidFill>
                  <a:srgbClr val="231F20"/>
                </a:solidFill>
                <a:latin typeface="Arial"/>
                <a:cs typeface="Arial"/>
              </a:rPr>
              <a:t> </a:t>
            </a:r>
            <a:r>
              <a:rPr lang="en-US" spc="-10" dirty="0">
                <a:solidFill>
                  <a:srgbClr val="000000"/>
                </a:solidFill>
                <a:latin typeface="Calibri"/>
                <a:cs typeface="Calibri"/>
              </a:rPr>
              <a:t>The</a:t>
            </a:r>
            <a:r>
              <a:rPr lang="en-US" spc="-10" dirty="0"/>
              <a:t> High-5 Elements are the foundation for effective culturally intelligent teams, who communicate across difference. Please take time to discuss with workshop participants how each element of the pyramid is dependent on the other elements. For example, you can´t get to co-operation without first evaluating the situation, navigating differences, negotiating and collaborating.</a:t>
            </a:r>
            <a:endParaRPr lang="en-US" spc="-10" dirty="0">
              <a:cs typeface="Calibri"/>
            </a:endParaRPr>
          </a:p>
          <a:p>
            <a:endParaRPr lang="en-US" sz="1200" spc="-30" dirty="0">
              <a:solidFill>
                <a:srgbClr val="231F20"/>
              </a:solidFill>
              <a:latin typeface="Arial"/>
              <a:cs typeface="Arial"/>
            </a:endParaRPr>
          </a:p>
          <a:p>
            <a:r>
              <a:rPr lang="en-US" spc="-30" dirty="0">
                <a:solidFill>
                  <a:srgbClr val="231F20"/>
                </a:solidFill>
                <a:latin typeface="Arial"/>
                <a:cs typeface="Arial"/>
              </a:rPr>
              <a:t>Reminder:</a:t>
            </a:r>
            <a:r>
              <a:rPr lang="en-US" sz="1200" spc="-30" dirty="0">
                <a:solidFill>
                  <a:srgbClr val="231F20"/>
                </a:solidFill>
                <a:latin typeface="Arial"/>
                <a:cs typeface="Arial"/>
              </a:rPr>
              <a:t> </a:t>
            </a:r>
            <a:r>
              <a:rPr lang="en-US" spc="-30" dirty="0">
                <a:solidFill>
                  <a:srgbClr val="231F20"/>
                </a:solidFill>
                <a:latin typeface="Arial"/>
                <a:cs typeface="Arial"/>
              </a:rPr>
              <a:t>The</a:t>
            </a:r>
            <a:r>
              <a:rPr lang="en-US" sz="1200" spc="-30" dirty="0">
                <a:solidFill>
                  <a:srgbClr val="231F20"/>
                </a:solidFill>
                <a:latin typeface="Arial"/>
                <a:cs typeface="Arial"/>
              </a:rPr>
              <a:t> first 2 High-5 elements focus on our inner minds</a:t>
            </a:r>
            <a:r>
              <a:rPr lang="en-US" spc="-30" dirty="0">
                <a:solidFill>
                  <a:srgbClr val="231F20"/>
                </a:solidFill>
                <a:latin typeface="Arial"/>
                <a:cs typeface="Arial"/>
              </a:rPr>
              <a:t>,</a:t>
            </a:r>
            <a:r>
              <a:rPr lang="en-US" sz="1200" spc="-30" dirty="0">
                <a:solidFill>
                  <a:srgbClr val="231F20"/>
                </a:solidFill>
                <a:latin typeface="Arial"/>
                <a:cs typeface="Arial"/>
              </a:rPr>
              <a:t> while the last 3 are external</a:t>
            </a:r>
            <a:r>
              <a:rPr lang="en-US" spc="-30" dirty="0">
                <a:solidFill>
                  <a:srgbClr val="231F20"/>
                </a:solidFill>
                <a:latin typeface="Arial"/>
                <a:cs typeface="Arial"/>
              </a:rPr>
              <a:t>.</a:t>
            </a:r>
            <a:endParaRPr lang="en-US" dirty="0"/>
          </a:p>
          <a:p>
            <a:endParaRPr lang="en-US" dirty="0"/>
          </a:p>
        </p:txBody>
      </p:sp>
      <p:sp>
        <p:nvSpPr>
          <p:cNvPr id="4" name="Slide Number Placeholder 3"/>
          <p:cNvSpPr>
            <a:spLocks noGrp="1"/>
          </p:cNvSpPr>
          <p:nvPr>
            <p:ph type="sldNum" sz="quarter" idx="5"/>
          </p:nvPr>
        </p:nvSpPr>
        <p:spPr/>
        <p:txBody>
          <a:bodyPr/>
          <a:lstStyle/>
          <a:p>
            <a:fld id="{3A51FE3D-A77A-45B8-8A34-524A25992A1E}" type="slidenum">
              <a:rPr lang="en-US" smtClean="0"/>
              <a:t>5</a:t>
            </a:fld>
            <a:endParaRPr lang="en-US"/>
          </a:p>
        </p:txBody>
      </p:sp>
    </p:spTree>
    <p:extLst>
      <p:ext uri="{BB962C8B-B14F-4D97-AF65-F5344CB8AC3E}">
        <p14:creationId xmlns:p14="http://schemas.microsoft.com/office/powerpoint/2010/main" val="3383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Consolidation: Remind the group of content from the last module:</a:t>
            </a:r>
            <a:r>
              <a:rPr lang="en-US" i="1" dirty="0"/>
              <a:t> Evaluate</a:t>
            </a:r>
            <a:endParaRPr lang="en-US" i="1"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A51FE3D-A77A-45B8-8A34-524A25992A1E}" type="slidenum">
              <a:rPr lang="en-US" smtClean="0"/>
              <a:t>6</a:t>
            </a:fld>
            <a:endParaRPr lang="en-US"/>
          </a:p>
        </p:txBody>
      </p:sp>
    </p:spTree>
    <p:extLst>
      <p:ext uri="{BB962C8B-B14F-4D97-AF65-F5344CB8AC3E}">
        <p14:creationId xmlns:p14="http://schemas.microsoft.com/office/powerpoint/2010/main" val="151563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51FE3D-A77A-45B8-8A34-524A25992A1E}" type="slidenum">
              <a:rPr lang="en-US" smtClean="0"/>
              <a:t>7</a:t>
            </a:fld>
            <a:endParaRPr lang="en-US"/>
          </a:p>
        </p:txBody>
      </p:sp>
    </p:spTree>
    <p:extLst>
      <p:ext uri="{BB962C8B-B14F-4D97-AF65-F5344CB8AC3E}">
        <p14:creationId xmlns:p14="http://schemas.microsoft.com/office/powerpoint/2010/main" val="3540067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Consolidation: Remind the group of content from the last module:</a:t>
            </a:r>
            <a:r>
              <a:rPr lang="en-US" i="1" dirty="0"/>
              <a:t> Navigate</a:t>
            </a:r>
            <a:endParaRPr lang="en-US" dirty="0"/>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A51FE3D-A77A-45B8-8A34-524A25992A1E}" type="slidenum">
              <a:rPr lang="en-US" smtClean="0"/>
              <a:t>8</a:t>
            </a:fld>
            <a:endParaRPr lang="en-US"/>
          </a:p>
        </p:txBody>
      </p:sp>
    </p:spTree>
    <p:extLst>
      <p:ext uri="{BB962C8B-B14F-4D97-AF65-F5344CB8AC3E}">
        <p14:creationId xmlns:p14="http://schemas.microsoft.com/office/powerpoint/2010/main" val="271186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explores strategies to negotiate, collaborate and cooperate, using our new understanding of bias and culture.</a:t>
            </a:r>
          </a:p>
          <a:p>
            <a:endParaRPr lang="en-US" dirty="0"/>
          </a:p>
          <a:p>
            <a:r>
              <a:rPr lang="en-US" dirty="0">
                <a:cs typeface="Calibri" panose="020F0502020204030204"/>
              </a:rPr>
              <a:t>Define negotiate, keeping in mind the specific context of your group. </a:t>
            </a:r>
          </a:p>
        </p:txBody>
      </p:sp>
      <p:sp>
        <p:nvSpPr>
          <p:cNvPr id="4" name="Slide Number Placeholder 3"/>
          <p:cNvSpPr>
            <a:spLocks noGrp="1"/>
          </p:cNvSpPr>
          <p:nvPr>
            <p:ph type="sldNum" sz="quarter" idx="10"/>
          </p:nvPr>
        </p:nvSpPr>
        <p:spPr/>
        <p:txBody>
          <a:bodyPr/>
          <a:lstStyle/>
          <a:p>
            <a:fld id="{3A51FE3D-A77A-45B8-8A34-524A25992A1E}" type="slidenum">
              <a:rPr lang="en-US" smtClean="0"/>
              <a:t>9</a:t>
            </a:fld>
            <a:endParaRPr lang="en-US"/>
          </a:p>
        </p:txBody>
      </p:sp>
    </p:spTree>
    <p:extLst>
      <p:ext uri="{BB962C8B-B14F-4D97-AF65-F5344CB8AC3E}">
        <p14:creationId xmlns:p14="http://schemas.microsoft.com/office/powerpoint/2010/main" val="356957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38760" y="4741558"/>
            <a:ext cx="1165484" cy="1216633"/>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15" name="Picture Placeholder 9"/>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custDataLst>
      <p:tags r:id="rId1"/>
    </p:custDataLst>
    <p:extLst>
      <p:ext uri="{BB962C8B-B14F-4D97-AF65-F5344CB8AC3E}">
        <p14:creationId xmlns:p14="http://schemas.microsoft.com/office/powerpoint/2010/main" val="32404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t="-1818"/>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lvl1pPr>
            <a:lvl2pPr marL="685800" indent="-228600">
              <a:buClr>
                <a:srgbClr val="DC4405"/>
              </a:buClr>
              <a:buFont typeface="Courier New" panose="02070309020205020404" pitchFamily="49" charset="0"/>
              <a:buChar char="o"/>
              <a:defRPr sz="1800"/>
            </a:lvl2pPr>
            <a:lvl3pPr marL="1143000" indent="-228600">
              <a:buClr>
                <a:srgbClr val="DC4405"/>
              </a:buClr>
              <a:buFont typeface="Courier New" panose="02070309020205020404" pitchFamily="49" charset="0"/>
              <a:buChar char="o"/>
              <a:defRPr sz="1600"/>
            </a:lvl3pPr>
            <a:lvl4pPr marL="1600200" indent="-228600">
              <a:buClr>
                <a:srgbClr val="DC4405"/>
              </a:buClr>
              <a:buFont typeface="Courier New" panose="02070309020205020404" pitchFamily="49" charset="0"/>
              <a:buChar char="o"/>
              <a:defRPr sz="1400"/>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0762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defRPr>
            </a:lvl1pPr>
            <a:lvl2pPr marL="685800" indent="-228600">
              <a:buClr>
                <a:srgbClr val="DC4405"/>
              </a:buClr>
              <a:buFont typeface="Courier New" panose="02070309020205020404" pitchFamily="49" charset="0"/>
              <a:buChar char="o"/>
              <a:defRPr sz="1800">
                <a:solidFill>
                  <a:schemeClr val="bg1"/>
                </a:solidFill>
              </a:defRPr>
            </a:lvl2pPr>
            <a:lvl3pPr marL="1143000" indent="-228600">
              <a:buClr>
                <a:srgbClr val="DC4405"/>
              </a:buClr>
              <a:buFont typeface="Courier New" panose="02070309020205020404" pitchFamily="49" charset="0"/>
              <a:buChar char="o"/>
              <a:defRPr sz="1600">
                <a:solidFill>
                  <a:schemeClr val="bg1"/>
                </a:solidFill>
              </a:defRPr>
            </a:lvl3pPr>
            <a:lvl4pPr marL="1600200" indent="-228600">
              <a:buClr>
                <a:srgbClr val="DC4405"/>
              </a:buClr>
              <a:buFont typeface="Courier New" panose="02070309020205020404" pitchFamily="49" charset="0"/>
              <a:buChar char="o"/>
              <a:defRPr sz="1400">
                <a:solidFill>
                  <a:schemeClr val="bg1"/>
                </a:solidFill>
              </a:defRPr>
            </a:lvl4pPr>
            <a:lvl5pPr marL="2057400" indent="-228600">
              <a:buClr>
                <a:srgbClr val="DC4405"/>
              </a:buClr>
              <a:buFont typeface="Courier New" panose="02070309020205020404" pitchFamily="49" charset="0"/>
              <a:buChar char="o"/>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637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82183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4035952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3036206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8309" y="365125"/>
            <a:ext cx="10955382" cy="1291113"/>
          </a:xfrm>
        </p:spPr>
        <p:txBody>
          <a:bodyPr>
            <a:normAutofit/>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1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pic>
        <p:nvPicPr>
          <p:cNvPr id="19" name="Picture 18"/>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2840524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19"/>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0" hasCustomPrompt="1"/>
          </p:nvPr>
        </p:nvSpPr>
        <p:spPr>
          <a:xfrm>
            <a:off x="4273550" y="1605517"/>
            <a:ext cx="7326313" cy="3647522"/>
          </a:xfrm>
        </p:spPr>
        <p:txBody>
          <a:bodyPr anchor="ctr" anchorCtr="1"/>
          <a:lstStyle>
            <a:lvl1pPr marL="0" indent="0">
              <a:buNone/>
              <a:defRPr b="1">
                <a:solidFill>
                  <a:schemeClr val="bg1"/>
                </a:solidFill>
                <a:latin typeface="+mj-lt"/>
              </a:defRPr>
            </a:lvl1pPr>
            <a:lvl2pPr marL="457200" indent="0">
              <a:buNone/>
              <a:defRPr b="1">
                <a:solidFill>
                  <a:schemeClr val="bg1"/>
                </a:solidFill>
                <a:latin typeface="+mj-lt"/>
              </a:defRPr>
            </a:lvl2pPr>
            <a:lvl3pPr marL="914400" indent="0">
              <a:buNone/>
              <a:defRPr b="1">
                <a:solidFill>
                  <a:schemeClr val="bg1"/>
                </a:solidFill>
                <a:latin typeface="+mj-lt"/>
              </a:defRPr>
            </a:lvl3pPr>
            <a:lvl4pPr marL="1371600" indent="0">
              <a:buNone/>
              <a:defRPr b="1">
                <a:solidFill>
                  <a:schemeClr val="bg1"/>
                </a:solidFill>
                <a:latin typeface="+mj-lt"/>
              </a:defRPr>
            </a:lvl4pPr>
            <a:lvl5pPr marL="1828800" indent="0">
              <a:buNone/>
              <a:defRPr b="1">
                <a:solidFill>
                  <a:schemeClr val="bg1"/>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84054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775886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627209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1899763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lvl1pPr>
            <a:lvl2pPr marL="742950" indent="-285750">
              <a:buClr>
                <a:srgbClr val="DC4405"/>
              </a:buClr>
              <a:buFont typeface="Courier New" panose="02070309020205020404" pitchFamily="49" charset="0"/>
              <a:buChar char="o"/>
              <a:defRPr sz="1600"/>
            </a:lvl2pPr>
            <a:lvl3pPr marL="1200150" indent="-285750">
              <a:buClr>
                <a:srgbClr val="DC4405"/>
              </a:buClr>
              <a:buFont typeface="Courier New" panose="02070309020205020404" pitchFamily="49" charset="0"/>
              <a:buChar char="o"/>
              <a:defRPr sz="1400"/>
            </a:lvl3pPr>
            <a:lvl4pPr marL="1543050" indent="-171450">
              <a:buClr>
                <a:srgbClr val="DC4405"/>
              </a:buClr>
              <a:buFont typeface="Courier New" panose="02070309020205020404" pitchFamily="49" charset="0"/>
              <a:buChar char="o"/>
              <a:defRPr sz="120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2998805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0"/>
          </p:nvPr>
        </p:nvSpPr>
        <p:spPr>
          <a:xfrm>
            <a:off x="1530350" y="2020888"/>
            <a:ext cx="9112250" cy="2306637"/>
          </a:xfrm>
        </p:spPr>
        <p:txBody>
          <a:bodyPr anchor="ctr" anchorCtr="1">
            <a:normAutofit/>
          </a:bodyPr>
          <a:lstStyle>
            <a:lvl1pPr marL="285750" indent="-285750">
              <a:buClr>
                <a:srgbClr val="DC4405"/>
              </a:buClr>
              <a:buFont typeface="Courier New" panose="02070309020205020404" pitchFamily="49" charset="0"/>
              <a:buChar char="o"/>
              <a:defRPr sz="1800">
                <a:solidFill>
                  <a:schemeClr val="bg1"/>
                </a:solidFill>
              </a:defRPr>
            </a:lvl1pPr>
            <a:lvl2pPr marL="742950" indent="-285750">
              <a:buClr>
                <a:srgbClr val="DC4405"/>
              </a:buClr>
              <a:buFont typeface="Courier New" panose="02070309020205020404" pitchFamily="49" charset="0"/>
              <a:buChar char="o"/>
              <a:defRPr sz="1600">
                <a:solidFill>
                  <a:schemeClr val="bg1"/>
                </a:solidFill>
              </a:defRPr>
            </a:lvl2pPr>
            <a:lvl3pPr marL="1200150" indent="-285750">
              <a:buClr>
                <a:srgbClr val="DC4405"/>
              </a:buClr>
              <a:buFont typeface="Courier New" panose="02070309020205020404" pitchFamily="49" charset="0"/>
              <a:buChar char="o"/>
              <a:defRPr sz="1400">
                <a:solidFill>
                  <a:schemeClr val="bg1"/>
                </a:solidFill>
              </a:defRPr>
            </a:lvl3pPr>
            <a:lvl4pPr marL="1543050" indent="-171450">
              <a:buClr>
                <a:srgbClr val="DC4405"/>
              </a:buClr>
              <a:buFont typeface="Courier New" panose="02070309020205020404" pitchFamily="49" charset="0"/>
              <a:buChar char="o"/>
              <a:defRPr sz="120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Tree>
    <p:extLst>
      <p:ext uri="{BB962C8B-B14F-4D97-AF65-F5344CB8AC3E}">
        <p14:creationId xmlns:p14="http://schemas.microsoft.com/office/powerpoint/2010/main" val="944193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3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custDataLst>
      <p:tags r:id="rId1"/>
    </p:custDataLst>
    <p:extLst>
      <p:ext uri="{BB962C8B-B14F-4D97-AF65-F5344CB8AC3E}">
        <p14:creationId xmlns:p14="http://schemas.microsoft.com/office/powerpoint/2010/main" val="434845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p:nvPr>
        </p:nvSpPr>
        <p:spPr>
          <a:xfrm>
            <a:off x="882650" y="1914525"/>
            <a:ext cx="10452100" cy="4549775"/>
          </a:xfrm>
        </p:spPr>
        <p:txBody>
          <a:bodyPr>
            <a:normAutofit/>
          </a:bodyPr>
          <a:lstStyle>
            <a:lvl1pPr marL="514350" indent="-514350">
              <a:buFont typeface="+mj-lt"/>
              <a:buAutoNum type="arabicPeriod"/>
              <a:defRPr sz="1600">
                <a:solidFill>
                  <a:schemeClr val="bg1"/>
                </a:solidFill>
              </a:defRPr>
            </a:lvl1pPr>
            <a:lvl2pPr marL="914400" indent="-457200">
              <a:buFont typeface="+mj-lt"/>
              <a:buAutoNum type="arabicPeriod"/>
              <a:defRPr sz="1400">
                <a:solidFill>
                  <a:schemeClr val="bg1"/>
                </a:solidFill>
              </a:defRPr>
            </a:lvl2pPr>
            <a:lvl3pPr marL="1371600" indent="-457200">
              <a:buFont typeface="+mj-lt"/>
              <a:buAutoNum type="arabicPeriod"/>
              <a:defRPr sz="1200">
                <a:solidFill>
                  <a:schemeClr val="bg1"/>
                </a:solidFill>
              </a:defRPr>
            </a:lvl3pPr>
            <a:lvl4pPr marL="1714500" indent="-342900">
              <a:buFont typeface="+mj-lt"/>
              <a:buAutoNum type="arabicPeriod"/>
              <a:defRPr sz="110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89147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charset="0"/>
                <a:ea typeface="Verdana" charset="0"/>
                <a:cs typeface="Verdan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Gill Sans" charset="0"/>
                <a:ea typeface="Gill Sans" charset="0"/>
                <a:cs typeface="Gill Sans" charset="0"/>
              </a:defRPr>
            </a:lvl1pPr>
            <a:lvl2pPr>
              <a:defRPr>
                <a:latin typeface="Gill Sans" charset="0"/>
                <a:ea typeface="Gill Sans" charset="0"/>
                <a:cs typeface="Gill Sans" charset="0"/>
              </a:defRPr>
            </a:lvl2pPr>
            <a:lvl3pPr>
              <a:defRPr>
                <a:latin typeface="Gill Sans" charset="0"/>
                <a:ea typeface="Gill Sans" charset="0"/>
                <a:cs typeface="Gill Sans" charset="0"/>
              </a:defRPr>
            </a:lvl3pPr>
            <a:lvl4pPr>
              <a:defRPr>
                <a:latin typeface="Gill Sans" charset="0"/>
                <a:ea typeface="Gill Sans" charset="0"/>
                <a:cs typeface="Gill Sans" charset="0"/>
              </a:defRPr>
            </a:lvl4pPr>
            <a:lvl5pPr>
              <a:defRPr>
                <a:latin typeface="Gill Sans" charset="0"/>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C53BF-6DBB-2443-AC70-CDB3689D7344}"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custDataLst>
      <p:tags r:id="rId1"/>
    </p:custDataLst>
    <p:extLst>
      <p:ext uri="{BB962C8B-B14F-4D97-AF65-F5344CB8AC3E}">
        <p14:creationId xmlns:p14="http://schemas.microsoft.com/office/powerpoint/2010/main" val="2989264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ustDataLst>
      <p:tags r:id="rId1"/>
    </p:custDataLst>
    <p:extLst>
      <p:ext uri="{BB962C8B-B14F-4D97-AF65-F5344CB8AC3E}">
        <p14:creationId xmlns:p14="http://schemas.microsoft.com/office/powerpoint/2010/main" val="3565274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705" b="1" i="0">
                <a:solidFill>
                  <a:srgbClr val="00395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91700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CFB574-DE88-4B37-B536-D831D33414C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2556909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FB574-DE88-4B37-B536-D831D33414C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4184184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CFB574-DE88-4B37-B536-D831D33414C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16968511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CFB574-DE88-4B37-B536-D831D33414C8}"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153033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CFB574-DE88-4B37-B536-D831D33414C8}" type="datetimeFigureOut">
              <a:rPr lang="en-US" smtClean="0"/>
              <a:t>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19742641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CFB574-DE88-4B37-B536-D831D33414C8}" type="datetimeFigureOut">
              <a:rPr lang="en-US" smtClean="0"/>
              <a:t>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9021689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CFB574-DE88-4B37-B536-D831D33414C8}" type="datetimeFigureOut">
              <a:rPr lang="en-US" smtClean="0"/>
              <a:t>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1205712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CFB574-DE88-4B37-B536-D831D33414C8}"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4809841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ACFB574-DE88-4B37-B536-D831D33414C8}" type="datetimeFigureOut">
              <a:rPr lang="en-US" smtClean="0"/>
              <a:t>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2736442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FB574-DE88-4B37-B536-D831D33414C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586234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CFB574-DE88-4B37-B536-D831D33414C8}" type="datetimeFigureOut">
              <a:rPr lang="en-US" smtClean="0"/>
              <a:t>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4B08C-CF99-406E-8C36-0498CED9DAE3}" type="slidenum">
              <a:rPr lang="en-US" smtClean="0"/>
              <a:t>‹#›</a:t>
            </a:fld>
            <a:endParaRPr lang="en-US"/>
          </a:p>
        </p:txBody>
      </p:sp>
    </p:spTree>
    <p:extLst>
      <p:ext uri="{BB962C8B-B14F-4D97-AF65-F5344CB8AC3E}">
        <p14:creationId xmlns:p14="http://schemas.microsoft.com/office/powerpoint/2010/main" val="331304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6" name="Picture Placeholder 12">
            <a:extLst>
              <a:ext uri="{FF2B5EF4-FFF2-40B4-BE49-F238E27FC236}">
                <a16:creationId xmlns:a16="http://schemas.microsoft.com/office/drawing/2014/main" id="{AADEABE5-D9E0-8F4E-AC50-9D15FECD98E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5778094" y="0"/>
            <a:ext cx="8840289" cy="6950166"/>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7" name="object 3">
            <a:extLst>
              <a:ext uri="{FF2B5EF4-FFF2-40B4-BE49-F238E27FC236}">
                <a16:creationId xmlns:a16="http://schemas.microsoft.com/office/drawing/2014/main" id="{54325A44-FF4B-8749-866E-51F5DAB11587}"/>
              </a:ext>
            </a:extLst>
          </p:cNvPr>
          <p:cNvSpPr/>
          <p:nvPr userDrawn="1"/>
        </p:nvSpPr>
        <p:spPr>
          <a:xfrm>
            <a:off x="5768884" y="17252"/>
            <a:ext cx="6423116" cy="6840747"/>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grpSp>
        <p:nvGrpSpPr>
          <p:cNvPr id="15" name="Group 14"/>
          <p:cNvGrpSpPr/>
          <p:nvPr userDrawn="1"/>
        </p:nvGrpSpPr>
        <p:grpSpPr>
          <a:xfrm>
            <a:off x="1483326" y="0"/>
            <a:ext cx="4572002" cy="6858000"/>
            <a:chOff x="0" y="0"/>
            <a:chExt cx="4572002" cy="6858000"/>
          </a:xfrm>
        </p:grpSpPr>
        <p:sp>
          <p:nvSpPr>
            <p:cNvPr id="17" name="Rectangle 16"/>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19" name="Group 18"/>
          <p:cNvGrpSpPr/>
          <p:nvPr userDrawn="1"/>
        </p:nvGrpSpPr>
        <p:grpSpPr>
          <a:xfrm>
            <a:off x="0" y="0"/>
            <a:ext cx="4572002" cy="6858000"/>
            <a:chOff x="0" y="0"/>
            <a:chExt cx="4572002" cy="6858000"/>
          </a:xfrm>
        </p:grpSpPr>
        <p:sp>
          <p:nvSpPr>
            <p:cNvPr id="20" name="Rectangle 19"/>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22" name="Rectangle 21"/>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23" name="Oval 22"/>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4"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Arial" panose="020B0604020202020204" pitchFamily="34" charset="0"/>
                <a:ea typeface="Verdana" panose="020B0604030504040204" pitchFamily="34" charset="0"/>
                <a:cs typeface="Arial" panose="020B0604020202020204" pitchFamily="34" charset="0"/>
              </a:defRPr>
            </a:lvl1pPr>
            <a:lvl2pPr marL="685800" indent="-228600">
              <a:buClr>
                <a:srgbClr val="DC4405"/>
              </a:buClr>
              <a:buFont typeface="Courier New" panose="02070309020205020404" pitchFamily="49" charset="0"/>
              <a:buChar char="o"/>
              <a:defRPr sz="180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1143000" indent="-228600">
              <a:buClr>
                <a:srgbClr val="DC4405"/>
              </a:buClr>
              <a:buFont typeface="Courier New" panose="02070309020205020404" pitchFamily="49" charset="0"/>
              <a:buChar char="o"/>
              <a:defRPr sz="160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16002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057400" indent="-228600">
              <a:buClr>
                <a:srgbClr val="DC4405"/>
              </a:buClr>
              <a:buFont typeface="Courier New" panose="02070309020205020404" pitchFamily="49" charset="0"/>
              <a:buChar char="o"/>
              <a:defRPr sz="1400">
                <a:solidFill>
                  <a:schemeClr val="tx1"/>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26"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152064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51D29F9E-EBE2-B947-9D45-0B05D654476B}"/>
              </a:ext>
            </a:extLst>
          </p:cNvPr>
          <p:cNvSpPr/>
          <p:nvPr userDrawn="1"/>
        </p:nvSpPr>
        <p:spPr>
          <a:xfrm>
            <a:off x="6390169" y="0"/>
            <a:ext cx="5807582" cy="6858000"/>
          </a:xfrm>
          <a:prstGeom prst="rect">
            <a:avLst/>
          </a:prstGeom>
          <a:blipFill>
            <a:blip r:embed="rId3" cstate="email">
              <a:extLst>
                <a:ext uri="{28A0092B-C50C-407E-A947-70E740481C1C}">
                  <a14:useLocalDpi xmlns:a14="http://schemas.microsoft.com/office/drawing/2010/main"/>
                </a:ext>
              </a:extLst>
            </a:blip>
            <a:srcRect/>
            <a:stretch>
              <a:fillRect r="100"/>
            </a:stretch>
          </a:blipFill>
        </p:spPr>
        <p:txBody>
          <a:bodyPr wrap="square" lIns="0" tIns="0" rIns="0" bIns="0" rtlCol="0"/>
          <a:lstStyle/>
          <a:p>
            <a:endParaRPr/>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48" name="Content Placeholder 2"/>
          <p:cNvSpPr>
            <a:spLocks noGrp="1"/>
          </p:cNvSpPr>
          <p:nvPr>
            <p:ph idx="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Tree>
    <p:custDataLst>
      <p:tags r:id="rId1"/>
    </p:custDataLst>
    <p:extLst>
      <p:ext uri="{BB962C8B-B14F-4D97-AF65-F5344CB8AC3E}">
        <p14:creationId xmlns:p14="http://schemas.microsoft.com/office/powerpoint/2010/main" val="425893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98" r:id="rId8"/>
    <p:sldLayoutId id="2147483685" r:id="rId9"/>
    <p:sldLayoutId id="2147483680" r:id="rId10"/>
    <p:sldLayoutId id="2147483656" r:id="rId11"/>
    <p:sldLayoutId id="2147483681"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82" r:id="rId33"/>
    <p:sldLayoutId id="2147483683" r:id="rId34"/>
    <p:sldLayoutId id="2147483684" r:id="rId35"/>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CFB574-DE88-4B37-B536-D831D33414C8}" type="datetimeFigureOut">
              <a:rPr lang="en-US" smtClean="0"/>
              <a:t>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4B08C-CF99-406E-8C36-0498CED9DAE3}" type="slidenum">
              <a:rPr lang="en-US" smtClean="0"/>
              <a:t>‹#›</a:t>
            </a:fld>
            <a:endParaRPr lang="en-US"/>
          </a:p>
        </p:txBody>
      </p:sp>
    </p:spTree>
    <p:extLst>
      <p:ext uri="{BB962C8B-B14F-4D97-AF65-F5344CB8AC3E}">
        <p14:creationId xmlns:p14="http://schemas.microsoft.com/office/powerpoint/2010/main" val="218831281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9.xml"/><Relationship Id="rId5" Type="http://schemas.openxmlformats.org/officeDocument/2006/relationships/image" Target="../media/image29.jpeg"/><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4.xml"/><Relationship Id="rId1" Type="http://schemas.openxmlformats.org/officeDocument/2006/relationships/tags" Target="../tags/tag23.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3.xml"/><Relationship Id="rId1" Type="http://schemas.openxmlformats.org/officeDocument/2006/relationships/tags" Target="../tags/tag25.xml"/><Relationship Id="rId5" Type="http://schemas.openxmlformats.org/officeDocument/2006/relationships/hyperlink" Target="https://www.youtube.com/watch?v=YY1ERM-NIBY" TargetMode="External"/><Relationship Id="rId4"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35.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1.xml"/><Relationship Id="rId4" Type="http://schemas.openxmlformats.org/officeDocument/2006/relationships/image" Target="../media/image2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8.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33.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25.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7.xml"/><Relationship Id="rId5" Type="http://schemas.openxmlformats.org/officeDocument/2006/relationships/image" Target="../media/image27.jpeg"/><Relationship Id="rId4" Type="http://schemas.openxmlformats.org/officeDocument/2006/relationships/image" Target="../media/image2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8.xml"/><Relationship Id="rId5" Type="http://schemas.openxmlformats.org/officeDocument/2006/relationships/image" Target="../media/image28.jpeg"/><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09600" y="735499"/>
            <a:ext cx="7716252" cy="4717345"/>
          </a:xfrm>
          <a:prstGeom prst="rect">
            <a:avLst/>
          </a:prstGeom>
          <a:blipFill>
            <a:blip r:embed="rId4" cstate="email">
              <a:extLst>
                <a:ext uri="{28A0092B-C50C-407E-A947-70E740481C1C}">
                  <a14:useLocalDpi xmlns:a14="http://schemas.microsoft.com/office/drawing/2010/main"/>
                </a:ext>
              </a:extLst>
            </a:blip>
            <a:srcRect/>
            <a:stretch>
              <a:fillRect r="369"/>
            </a:stretch>
          </a:blipFill>
        </p:spPr>
        <p:txBody>
          <a:bodyPr wrap="square" lIns="0" tIns="0" rIns="0" bIns="0" rtlCol="0"/>
          <a:lstStyle/>
          <a:p>
            <a:endParaRPr sz="1227"/>
          </a:p>
        </p:txBody>
      </p:sp>
      <p:sp>
        <p:nvSpPr>
          <p:cNvPr id="7" name="Rectangle 6"/>
          <p:cNvSpPr/>
          <p:nvPr/>
        </p:nvSpPr>
        <p:spPr>
          <a:xfrm>
            <a:off x="620297" y="4088921"/>
            <a:ext cx="7705555" cy="1379215"/>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614948" y="4226943"/>
            <a:ext cx="7716254" cy="1225901"/>
          </a:xfrm>
        </p:spPr>
        <p:txBody>
          <a:bodyPr anchor="ctr" anchorCtr="0">
            <a:normAutofit fontScale="90000"/>
          </a:bodyPr>
          <a:lstStyle/>
          <a:p>
            <a:r>
              <a:rPr lang="en-US" dirty="0" smtClean="0">
                <a:latin typeface="Arial" panose="020B0604020202020204" pitchFamily="34" charset="0"/>
              </a:rPr>
              <a:t>MODULE 3</a:t>
            </a:r>
            <a:br>
              <a:rPr lang="en-US" dirty="0" smtClean="0">
                <a:latin typeface="Arial" panose="020B0604020202020204" pitchFamily="34" charset="0"/>
              </a:rPr>
            </a:br>
            <a:r>
              <a:rPr lang="en-US" sz="2700" dirty="0" smtClean="0">
                <a:latin typeface="Arial" panose="020B0604020202020204" pitchFamily="34" charset="0"/>
              </a:rPr>
              <a:t>THE RIGHT TOOL AT THE RIGHT TIME: </a:t>
            </a:r>
            <a:br>
              <a:rPr lang="en-US" sz="2700" dirty="0" smtClean="0">
                <a:latin typeface="Arial" panose="020B0604020202020204" pitchFamily="34" charset="0"/>
              </a:rPr>
            </a:br>
            <a:r>
              <a:rPr lang="en-US" sz="2700" dirty="0" smtClean="0">
                <a:latin typeface="Arial" panose="020B0604020202020204" pitchFamily="34" charset="0"/>
              </a:rPr>
              <a:t>WHAT DIFFERENCE DOES “DIFFERENCE” MAKE?</a:t>
            </a:r>
            <a:endParaRPr lang="en-US" sz="2700" dirty="0">
              <a:latin typeface="Arial" panose="020B0604020202020204" pitchFamily="34" charset="0"/>
            </a:endParaRPr>
          </a:p>
        </p:txBody>
      </p:sp>
    </p:spTree>
    <p:custDataLst>
      <p:tags r:id="rId1"/>
    </p:custDataLst>
    <p:extLst>
      <p:ext uri="{BB962C8B-B14F-4D97-AF65-F5344CB8AC3E}">
        <p14:creationId xmlns:p14="http://schemas.microsoft.com/office/powerpoint/2010/main" val="323909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251" r="251"/>
          <a:stretch>
            <a:fillRect/>
          </a:stretch>
        </p:blipFill>
        <p:spPr/>
      </p:pic>
      <p:pic>
        <p:nvPicPr>
          <p:cNvPr id="11" name="Picture Placeholder 10">
            <a:extLst>
              <a:ext uri="{FF2B5EF4-FFF2-40B4-BE49-F238E27FC236}">
                <a16:creationId xmlns:a16="http://schemas.microsoft.com/office/drawing/2014/main" id="{31793162-246D-0F40-B77E-9A9A20C1F0D4}"/>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027D5654-F3AC-884C-9062-353FD387D3A9}"/>
              </a:ext>
            </a:extLst>
          </p:cNvPr>
          <p:cNvSpPr txBox="1">
            <a:spLocks/>
          </p:cNvSpPr>
          <p:nvPr/>
        </p:nvSpPr>
        <p:spPr>
          <a:xfrm>
            <a:off x="780044" y="744962"/>
            <a:ext cx="10052050" cy="301942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indent="0">
              <a:lnSpc>
                <a:spcPct val="150000"/>
              </a:lnSpc>
              <a:spcBef>
                <a:spcPts val="320"/>
              </a:spcBef>
              <a:buFont typeface="Arial" panose="020B0604020202020204" pitchFamily="34" charset="0"/>
              <a:buNone/>
              <a:tabLst>
                <a:tab pos="240665" algn="l"/>
                <a:tab pos="241300" algn="l"/>
              </a:tabLst>
            </a:pPr>
            <a:r>
              <a:rPr lang="en-US" sz="2400" b="1" dirty="0" smtClean="0">
                <a:solidFill>
                  <a:schemeClr val="bg1"/>
                </a:solidFill>
                <a:latin typeface="Arial" panose="020B0604020202020204" pitchFamily="34" charset="0"/>
              </a:rPr>
              <a:t>Collaborate</a:t>
            </a:r>
            <a:endParaRPr lang="en-US" sz="2400" b="1" dirty="0">
              <a:solidFill>
                <a:schemeClr val="bg1"/>
              </a:solidFill>
              <a:latin typeface="Arial" panose="020B0604020202020204" pitchFamily="34" charset="0"/>
            </a:endParaRPr>
          </a:p>
          <a:p>
            <a:pPr marL="12700" marR="5080" indent="0">
              <a:lnSpc>
                <a:spcPct val="150000"/>
              </a:lnSpc>
              <a:spcBef>
                <a:spcPts val="320"/>
              </a:spcBef>
              <a:buNone/>
              <a:tabLst>
                <a:tab pos="240665" algn="l"/>
                <a:tab pos="241300" algn="l"/>
              </a:tabLst>
            </a:pPr>
            <a:r>
              <a:rPr lang="en-US" sz="1600" spc="-45" dirty="0">
                <a:solidFill>
                  <a:schemeClr val="bg1"/>
                </a:solidFill>
                <a:latin typeface="Arial" panose="020B0604020202020204" pitchFamily="34" charset="0"/>
                <a:cs typeface="Arial"/>
              </a:rPr>
              <a:t>Work </a:t>
            </a:r>
            <a:r>
              <a:rPr lang="en-US" sz="1600" spc="-15" dirty="0">
                <a:solidFill>
                  <a:schemeClr val="bg1"/>
                </a:solidFill>
                <a:latin typeface="Arial" panose="020B0604020202020204" pitchFamily="34" charset="0"/>
                <a:cs typeface="Arial"/>
              </a:rPr>
              <a:t>jointly, </a:t>
            </a:r>
            <a:r>
              <a:rPr lang="en-US" sz="1600" spc="-40" dirty="0">
                <a:solidFill>
                  <a:schemeClr val="bg1"/>
                </a:solidFill>
                <a:latin typeface="Arial" panose="020B0604020202020204" pitchFamily="34" charset="0"/>
                <a:cs typeface="Arial"/>
              </a:rPr>
              <a:t>combine </a:t>
            </a:r>
            <a:r>
              <a:rPr lang="en-US" sz="1600" spc="-15" dirty="0">
                <a:solidFill>
                  <a:schemeClr val="bg1"/>
                </a:solidFill>
                <a:latin typeface="Arial" panose="020B0604020202020204" pitchFamily="34" charset="0"/>
                <a:cs typeface="Arial"/>
              </a:rPr>
              <a:t>efforts </a:t>
            </a:r>
            <a:r>
              <a:rPr lang="en-US" sz="1600" spc="-55" dirty="0">
                <a:solidFill>
                  <a:schemeClr val="bg1"/>
                </a:solidFill>
                <a:latin typeface="Arial" panose="020B0604020202020204" pitchFamily="34" charset="0"/>
                <a:cs typeface="Arial"/>
              </a:rPr>
              <a:t>and </a:t>
            </a:r>
            <a:r>
              <a:rPr lang="en-US" sz="1600" dirty="0">
                <a:solidFill>
                  <a:schemeClr val="bg1"/>
                </a:solidFill>
                <a:latin typeface="Arial" panose="020B0604020202020204" pitchFamily="34" charset="0"/>
                <a:cs typeface="Arial"/>
              </a:rPr>
              <a:t>shift </a:t>
            </a:r>
            <a:r>
              <a:rPr lang="en-US" sz="1600" spc="-10" dirty="0">
                <a:solidFill>
                  <a:schemeClr val="bg1"/>
                </a:solidFill>
                <a:latin typeface="Arial" panose="020B0604020202020204" pitchFamily="34" charset="0"/>
                <a:cs typeface="Arial"/>
              </a:rPr>
              <a:t>the </a:t>
            </a:r>
            <a:r>
              <a:rPr lang="en-US" sz="1600" spc="-40" dirty="0">
                <a:solidFill>
                  <a:schemeClr val="bg1"/>
                </a:solidFill>
                <a:latin typeface="Arial" panose="020B0604020202020204" pitchFamily="34" charset="0"/>
                <a:cs typeface="Arial"/>
              </a:rPr>
              <a:t>team </a:t>
            </a:r>
            <a:r>
              <a:rPr lang="en-US" sz="1600" spc="-30" dirty="0">
                <a:solidFill>
                  <a:schemeClr val="bg1"/>
                </a:solidFill>
                <a:latin typeface="Arial" panose="020B0604020202020204" pitchFamily="34" charset="0"/>
                <a:cs typeface="Arial"/>
              </a:rPr>
              <a:t>mindset </a:t>
            </a:r>
            <a:r>
              <a:rPr lang="en-US" sz="1600" spc="20" dirty="0">
                <a:solidFill>
                  <a:schemeClr val="bg1"/>
                </a:solidFill>
                <a:latin typeface="Arial" panose="020B0604020202020204" pitchFamily="34" charset="0"/>
                <a:cs typeface="Arial"/>
              </a:rPr>
              <a:t>to </a:t>
            </a:r>
            <a:r>
              <a:rPr lang="en-US" sz="1600" spc="-65" dirty="0">
                <a:solidFill>
                  <a:schemeClr val="bg1"/>
                </a:solidFill>
                <a:latin typeface="Arial" panose="020B0604020202020204" pitchFamily="34" charset="0"/>
                <a:cs typeface="Arial"/>
              </a:rPr>
              <a:t>an </a:t>
            </a:r>
            <a:r>
              <a:rPr lang="en-US" sz="1600" spc="-20" dirty="0">
                <a:solidFill>
                  <a:schemeClr val="bg1"/>
                </a:solidFill>
                <a:latin typeface="Arial" panose="020B0604020202020204" pitchFamily="34" charset="0"/>
                <a:cs typeface="Arial"/>
              </a:rPr>
              <a:t>‘</a:t>
            </a:r>
            <a:r>
              <a:rPr lang="en-US" sz="1600" i="1" spc="-20" dirty="0">
                <a:solidFill>
                  <a:schemeClr val="bg1"/>
                </a:solidFill>
                <a:latin typeface="Arial" panose="020B0604020202020204" pitchFamily="34" charset="0"/>
                <a:cs typeface="Arial"/>
              </a:rPr>
              <a:t>all </a:t>
            </a:r>
            <a:r>
              <a:rPr lang="en-US" sz="1600" i="1" dirty="0">
                <a:solidFill>
                  <a:schemeClr val="bg1"/>
                </a:solidFill>
                <a:latin typeface="Arial" panose="020B0604020202020204" pitchFamily="34" charset="0"/>
                <a:cs typeface="Arial"/>
              </a:rPr>
              <a:t>in </a:t>
            </a:r>
            <a:r>
              <a:rPr lang="en-US" sz="1600" i="1" spc="50" dirty="0">
                <a:solidFill>
                  <a:schemeClr val="bg1"/>
                </a:solidFill>
                <a:latin typeface="Arial" panose="020B0604020202020204" pitchFamily="34" charset="0"/>
                <a:cs typeface="Arial"/>
              </a:rPr>
              <a:t>it </a:t>
            </a:r>
            <a:r>
              <a:rPr lang="en-US" sz="1600" i="1" spc="20" dirty="0">
                <a:solidFill>
                  <a:schemeClr val="bg1"/>
                </a:solidFill>
                <a:latin typeface="Arial" panose="020B0604020202020204" pitchFamily="34" charset="0"/>
                <a:cs typeface="Arial"/>
              </a:rPr>
              <a:t>to </a:t>
            </a:r>
            <a:r>
              <a:rPr lang="en-US" sz="1600" i="1" spc="-10" dirty="0">
                <a:solidFill>
                  <a:schemeClr val="bg1"/>
                </a:solidFill>
                <a:latin typeface="Arial" panose="020B0604020202020204" pitchFamily="34" charset="0"/>
                <a:cs typeface="Arial"/>
              </a:rPr>
              <a:t>win </a:t>
            </a:r>
            <a:r>
              <a:rPr lang="en-US" sz="1600" i="1" spc="25" dirty="0">
                <a:solidFill>
                  <a:schemeClr val="bg1"/>
                </a:solidFill>
                <a:latin typeface="Arial" panose="020B0604020202020204" pitchFamily="34" charset="0"/>
                <a:cs typeface="Arial"/>
              </a:rPr>
              <a:t>it</a:t>
            </a:r>
            <a:r>
              <a:rPr lang="en-US" sz="1600" spc="25" dirty="0">
                <a:solidFill>
                  <a:schemeClr val="bg1"/>
                </a:solidFill>
                <a:latin typeface="Arial" panose="020B0604020202020204" pitchFamily="34" charset="0"/>
                <a:cs typeface="Arial"/>
              </a:rPr>
              <a:t>’  </a:t>
            </a:r>
            <a:r>
              <a:rPr lang="en-US" sz="1600" spc="-50" dirty="0">
                <a:solidFill>
                  <a:schemeClr val="bg1"/>
                </a:solidFill>
                <a:latin typeface="Arial" panose="020B0604020202020204" pitchFamily="34" charset="0"/>
                <a:cs typeface="Arial"/>
              </a:rPr>
              <a:t>approach. </a:t>
            </a:r>
            <a:r>
              <a:rPr lang="en-US" sz="1600" spc="-60" dirty="0">
                <a:solidFill>
                  <a:schemeClr val="bg1"/>
                </a:solidFill>
                <a:latin typeface="Arial" panose="020B0604020202020204" pitchFamily="34" charset="0"/>
                <a:cs typeface="Arial"/>
              </a:rPr>
              <a:t>This </a:t>
            </a:r>
            <a:r>
              <a:rPr lang="en-US" sz="1600" spc="-40" dirty="0">
                <a:solidFill>
                  <a:schemeClr val="bg1"/>
                </a:solidFill>
                <a:latin typeface="Arial" panose="020B0604020202020204" pitchFamily="34" charset="0"/>
                <a:cs typeface="Arial"/>
              </a:rPr>
              <a:t>requires </a:t>
            </a:r>
            <a:r>
              <a:rPr lang="en-US" sz="1600" spc="-40" dirty="0" smtClean="0">
                <a:solidFill>
                  <a:schemeClr val="bg1"/>
                </a:solidFill>
                <a:latin typeface="Arial" panose="020B0604020202020204" pitchFamily="34" charset="0"/>
                <a:cs typeface="Arial"/>
              </a:rPr>
              <a:t/>
            </a:r>
            <a:br>
              <a:rPr lang="en-US" sz="1600" spc="-40" dirty="0" smtClean="0">
                <a:solidFill>
                  <a:schemeClr val="bg1"/>
                </a:solidFill>
                <a:latin typeface="Arial" panose="020B0604020202020204" pitchFamily="34" charset="0"/>
                <a:cs typeface="Arial"/>
              </a:rPr>
            </a:br>
            <a:r>
              <a:rPr lang="en-US" sz="1600" spc="-95" dirty="0" smtClean="0">
                <a:solidFill>
                  <a:schemeClr val="bg1"/>
                </a:solidFill>
                <a:latin typeface="Arial" panose="020B0604020202020204" pitchFamily="34" charset="0"/>
                <a:cs typeface="Arial"/>
              </a:rPr>
              <a:t>a </a:t>
            </a:r>
            <a:r>
              <a:rPr lang="en-US" sz="1600" spc="-40" dirty="0">
                <a:solidFill>
                  <a:schemeClr val="bg1"/>
                </a:solidFill>
                <a:latin typeface="Arial" panose="020B0604020202020204" pitchFamily="34" charset="0"/>
                <a:cs typeface="Arial"/>
              </a:rPr>
              <a:t>give-and-take </a:t>
            </a:r>
            <a:r>
              <a:rPr lang="en-US" sz="1600" spc="-25" dirty="0">
                <a:solidFill>
                  <a:schemeClr val="bg1"/>
                </a:solidFill>
                <a:latin typeface="Arial" panose="020B0604020202020204" pitchFamily="34" charset="0"/>
                <a:cs typeface="Arial"/>
              </a:rPr>
              <a:t>mindset </a:t>
            </a:r>
            <a:r>
              <a:rPr lang="en-US" sz="1600" spc="-55" dirty="0">
                <a:solidFill>
                  <a:schemeClr val="bg1"/>
                </a:solidFill>
                <a:latin typeface="Arial" panose="020B0604020202020204" pitchFamily="34" charset="0"/>
                <a:cs typeface="Arial"/>
              </a:rPr>
              <a:t>and </a:t>
            </a:r>
            <a:r>
              <a:rPr lang="en-US" sz="1600" spc="-65" dirty="0">
                <a:solidFill>
                  <a:schemeClr val="bg1"/>
                </a:solidFill>
                <a:latin typeface="Arial" panose="020B0604020202020204" pitchFamily="34" charset="0"/>
                <a:cs typeface="Arial"/>
              </a:rPr>
              <a:t>an </a:t>
            </a:r>
            <a:r>
              <a:rPr lang="en-US" sz="1600" spc="-30" dirty="0">
                <a:solidFill>
                  <a:schemeClr val="bg1"/>
                </a:solidFill>
                <a:latin typeface="Arial" panose="020B0604020202020204" pitchFamily="34" charset="0"/>
                <a:cs typeface="Arial"/>
              </a:rPr>
              <a:t>understanding </a:t>
            </a:r>
            <a:r>
              <a:rPr lang="en-US" sz="1600" spc="-20" dirty="0">
                <a:solidFill>
                  <a:schemeClr val="bg1"/>
                </a:solidFill>
                <a:latin typeface="Arial" panose="020B0604020202020204" pitchFamily="34" charset="0"/>
                <a:cs typeface="Arial"/>
              </a:rPr>
              <a:t>there </a:t>
            </a:r>
            <a:r>
              <a:rPr lang="en-US" sz="1600" spc="-65" dirty="0">
                <a:solidFill>
                  <a:schemeClr val="bg1"/>
                </a:solidFill>
                <a:latin typeface="Arial" panose="020B0604020202020204" pitchFamily="34" charset="0"/>
                <a:cs typeface="Arial"/>
              </a:rPr>
              <a:t>may</a:t>
            </a:r>
            <a:r>
              <a:rPr lang="en-US" sz="1600" spc="-185" dirty="0">
                <a:solidFill>
                  <a:schemeClr val="bg1"/>
                </a:solidFill>
                <a:latin typeface="Arial" panose="020B0604020202020204" pitchFamily="34" charset="0"/>
                <a:cs typeface="Arial"/>
              </a:rPr>
              <a:t> </a:t>
            </a:r>
            <a:r>
              <a:rPr lang="en-US" sz="1600" spc="-60" dirty="0">
                <a:solidFill>
                  <a:schemeClr val="bg1"/>
                </a:solidFill>
                <a:latin typeface="Arial" panose="020B0604020202020204" pitchFamily="34" charset="0"/>
                <a:cs typeface="Arial"/>
              </a:rPr>
              <a:t>be </a:t>
            </a:r>
            <a:r>
              <a:rPr lang="en-US" sz="1600" spc="-5" dirty="0">
                <a:solidFill>
                  <a:schemeClr val="bg1"/>
                </a:solidFill>
                <a:latin typeface="Arial" panose="020B0604020202020204" pitchFamily="34" charset="0"/>
                <a:cs typeface="Arial"/>
              </a:rPr>
              <a:t>multiple </a:t>
            </a:r>
            <a:r>
              <a:rPr lang="en-US" sz="1600" spc="-75" dirty="0">
                <a:solidFill>
                  <a:schemeClr val="bg1"/>
                </a:solidFill>
                <a:latin typeface="Arial" panose="020B0604020202020204" pitchFamily="34" charset="0"/>
                <a:cs typeface="Arial"/>
              </a:rPr>
              <a:t>ways </a:t>
            </a:r>
            <a:r>
              <a:rPr lang="en-US" sz="1600" spc="20" dirty="0">
                <a:solidFill>
                  <a:schemeClr val="bg1"/>
                </a:solidFill>
                <a:latin typeface="Arial" panose="020B0604020202020204" pitchFamily="34" charset="0"/>
                <a:cs typeface="Arial"/>
              </a:rPr>
              <a:t>to </a:t>
            </a:r>
            <a:r>
              <a:rPr lang="en-US" sz="1600" spc="-30" dirty="0">
                <a:solidFill>
                  <a:schemeClr val="bg1"/>
                </a:solidFill>
                <a:latin typeface="Arial" panose="020B0604020202020204" pitchFamily="34" charset="0"/>
                <a:cs typeface="Arial"/>
              </a:rPr>
              <a:t>complete </a:t>
            </a:r>
            <a:r>
              <a:rPr lang="en-US" sz="1600" spc="-95" dirty="0">
                <a:solidFill>
                  <a:schemeClr val="bg1"/>
                </a:solidFill>
                <a:latin typeface="Arial" panose="020B0604020202020204" pitchFamily="34" charset="0"/>
                <a:cs typeface="Arial"/>
              </a:rPr>
              <a:t>a</a:t>
            </a:r>
            <a:r>
              <a:rPr lang="en-US" sz="1600" spc="-215" dirty="0">
                <a:solidFill>
                  <a:schemeClr val="bg1"/>
                </a:solidFill>
                <a:latin typeface="Arial" panose="020B0604020202020204" pitchFamily="34" charset="0"/>
                <a:cs typeface="Arial"/>
              </a:rPr>
              <a:t> </a:t>
            </a:r>
            <a:r>
              <a:rPr lang="en-US" sz="1600" spc="-45" dirty="0">
                <a:solidFill>
                  <a:schemeClr val="bg1"/>
                </a:solidFill>
                <a:latin typeface="Arial" panose="020B0604020202020204" pitchFamily="34" charset="0"/>
                <a:cs typeface="Arial"/>
              </a:rPr>
              <a:t>task.</a:t>
            </a:r>
            <a:endParaRPr lang="en-US" sz="1600" dirty="0">
              <a:solidFill>
                <a:schemeClr val="bg1"/>
              </a:solidFill>
              <a:latin typeface="Arial" panose="020B0604020202020204" pitchFamily="34" charset="0"/>
              <a:cs typeface="Arial"/>
            </a:endParaRPr>
          </a:p>
          <a:p>
            <a:pPr marL="241300">
              <a:lnSpc>
                <a:spcPct val="150000"/>
              </a:lnSpc>
              <a:spcBef>
                <a:spcPts val="910"/>
              </a:spcBef>
              <a:tabLst>
                <a:tab pos="240665" algn="l"/>
                <a:tab pos="241300" algn="l"/>
              </a:tabLst>
            </a:pPr>
            <a:r>
              <a:rPr lang="en-US" sz="1600" spc="-95" dirty="0">
                <a:solidFill>
                  <a:schemeClr val="bg1"/>
                </a:solidFill>
                <a:latin typeface="Arial" panose="020B0604020202020204" pitchFamily="34" charset="0"/>
                <a:cs typeface="Arial"/>
              </a:rPr>
              <a:t>Be</a:t>
            </a:r>
            <a:r>
              <a:rPr lang="en-US" sz="1600" spc="-60" dirty="0">
                <a:solidFill>
                  <a:schemeClr val="bg1"/>
                </a:solidFill>
                <a:latin typeface="Arial" panose="020B0604020202020204" pitchFamily="34" charset="0"/>
                <a:cs typeface="Arial"/>
              </a:rPr>
              <a:t> </a:t>
            </a:r>
            <a:r>
              <a:rPr lang="en-US" sz="1600" spc="-45" dirty="0">
                <a:solidFill>
                  <a:schemeClr val="bg1"/>
                </a:solidFill>
                <a:latin typeface="Arial" panose="020B0604020202020204" pitchFamily="34" charset="0"/>
                <a:cs typeface="Arial"/>
              </a:rPr>
              <a:t>open</a:t>
            </a:r>
            <a:r>
              <a:rPr lang="en-US" sz="1600" spc="-60" dirty="0">
                <a:solidFill>
                  <a:schemeClr val="bg1"/>
                </a:solidFill>
                <a:latin typeface="Arial" panose="020B0604020202020204" pitchFamily="34" charset="0"/>
                <a:cs typeface="Arial"/>
              </a:rPr>
              <a:t> </a:t>
            </a:r>
            <a:r>
              <a:rPr lang="en-US" sz="1600" spc="20" dirty="0">
                <a:solidFill>
                  <a:schemeClr val="bg1"/>
                </a:solidFill>
                <a:latin typeface="Arial" panose="020B0604020202020204" pitchFamily="34" charset="0"/>
                <a:cs typeface="Arial"/>
              </a:rPr>
              <a:t>to</a:t>
            </a:r>
            <a:r>
              <a:rPr lang="en-US" sz="1600" spc="-60" dirty="0">
                <a:solidFill>
                  <a:schemeClr val="bg1"/>
                </a:solidFill>
                <a:latin typeface="Arial" panose="020B0604020202020204" pitchFamily="34" charset="0"/>
                <a:cs typeface="Arial"/>
              </a:rPr>
              <a:t> </a:t>
            </a:r>
            <a:r>
              <a:rPr lang="en-US" sz="1600" spc="-15" dirty="0">
                <a:solidFill>
                  <a:schemeClr val="bg1"/>
                </a:solidFill>
                <a:latin typeface="Arial" panose="020B0604020202020204" pitchFamily="34" charset="0"/>
                <a:cs typeface="Arial"/>
              </a:rPr>
              <a:t>different</a:t>
            </a:r>
            <a:r>
              <a:rPr lang="en-US" sz="1600" spc="-60" dirty="0">
                <a:solidFill>
                  <a:schemeClr val="bg1"/>
                </a:solidFill>
                <a:latin typeface="Arial" panose="020B0604020202020204" pitchFamily="34" charset="0"/>
                <a:cs typeface="Arial"/>
              </a:rPr>
              <a:t> </a:t>
            </a:r>
            <a:r>
              <a:rPr lang="en-US" sz="1600" spc="-75" dirty="0">
                <a:solidFill>
                  <a:schemeClr val="bg1"/>
                </a:solidFill>
                <a:latin typeface="Arial" panose="020B0604020202020204" pitchFamily="34" charset="0"/>
                <a:cs typeface="Arial"/>
              </a:rPr>
              <a:t>ways</a:t>
            </a:r>
            <a:r>
              <a:rPr lang="en-US" sz="1600" spc="-60" dirty="0">
                <a:solidFill>
                  <a:schemeClr val="bg1"/>
                </a:solidFill>
                <a:latin typeface="Arial" panose="020B0604020202020204" pitchFamily="34" charset="0"/>
                <a:cs typeface="Arial"/>
              </a:rPr>
              <a:t> </a:t>
            </a:r>
            <a:r>
              <a:rPr lang="en-US" sz="1600" dirty="0">
                <a:solidFill>
                  <a:schemeClr val="bg1"/>
                </a:solidFill>
                <a:latin typeface="Arial" panose="020B0604020202020204" pitchFamily="34" charset="0"/>
                <a:cs typeface="Arial"/>
              </a:rPr>
              <a:t>of</a:t>
            </a:r>
            <a:r>
              <a:rPr lang="en-US" sz="1600" spc="-60" dirty="0">
                <a:solidFill>
                  <a:schemeClr val="bg1"/>
                </a:solidFill>
                <a:latin typeface="Arial" panose="020B0604020202020204" pitchFamily="34" charset="0"/>
                <a:cs typeface="Arial"/>
              </a:rPr>
              <a:t> </a:t>
            </a:r>
            <a:r>
              <a:rPr lang="en-US" sz="1600" spc="-10" dirty="0">
                <a:solidFill>
                  <a:schemeClr val="bg1"/>
                </a:solidFill>
                <a:latin typeface="Arial" panose="020B0604020202020204" pitchFamily="34" charset="0"/>
                <a:cs typeface="Arial"/>
              </a:rPr>
              <a:t>getting</a:t>
            </a:r>
            <a:r>
              <a:rPr lang="en-US" sz="1600" spc="-60" dirty="0">
                <a:solidFill>
                  <a:schemeClr val="bg1"/>
                </a:solidFill>
                <a:latin typeface="Arial" panose="020B0604020202020204" pitchFamily="34" charset="0"/>
                <a:cs typeface="Arial"/>
              </a:rPr>
              <a:t> </a:t>
            </a:r>
            <a:r>
              <a:rPr lang="en-US" sz="1600" spc="-10" dirty="0">
                <a:solidFill>
                  <a:schemeClr val="bg1"/>
                </a:solidFill>
                <a:latin typeface="Arial" panose="020B0604020202020204" pitchFamily="34" charset="0"/>
                <a:cs typeface="Arial"/>
              </a:rPr>
              <a:t>the</a:t>
            </a:r>
            <a:r>
              <a:rPr lang="en-US" sz="1600" spc="-60" dirty="0">
                <a:solidFill>
                  <a:schemeClr val="bg1"/>
                </a:solidFill>
                <a:latin typeface="Arial" panose="020B0604020202020204" pitchFamily="34" charset="0"/>
                <a:cs typeface="Arial"/>
              </a:rPr>
              <a:t> </a:t>
            </a:r>
            <a:r>
              <a:rPr lang="en-US" sz="1600" spc="-20" dirty="0">
                <a:solidFill>
                  <a:schemeClr val="bg1"/>
                </a:solidFill>
                <a:latin typeface="Arial" panose="020B0604020202020204" pitchFamily="34" charset="0"/>
                <a:cs typeface="Arial"/>
              </a:rPr>
              <a:t>job</a:t>
            </a:r>
            <a:r>
              <a:rPr lang="en-US" sz="1600" spc="-60" dirty="0">
                <a:solidFill>
                  <a:schemeClr val="bg1"/>
                </a:solidFill>
                <a:latin typeface="Arial" panose="020B0604020202020204" pitchFamily="34" charset="0"/>
                <a:cs typeface="Arial"/>
              </a:rPr>
              <a:t> </a:t>
            </a:r>
            <a:r>
              <a:rPr lang="en-US" sz="1600" spc="-55" dirty="0">
                <a:solidFill>
                  <a:schemeClr val="bg1"/>
                </a:solidFill>
                <a:latin typeface="Arial" panose="020B0604020202020204" pitchFamily="34" charset="0"/>
                <a:cs typeface="Arial"/>
              </a:rPr>
              <a:t>done.</a:t>
            </a:r>
            <a:endParaRPr lang="en-US" sz="1600" dirty="0">
              <a:solidFill>
                <a:schemeClr val="bg1"/>
              </a:solidFill>
              <a:latin typeface="Arial" panose="020B0604020202020204" pitchFamily="34" charset="0"/>
              <a:ea typeface="Verdana"/>
              <a:cs typeface="Arial"/>
            </a:endParaRPr>
          </a:p>
          <a:p>
            <a:pPr marL="241300">
              <a:lnSpc>
                <a:spcPct val="150000"/>
              </a:lnSpc>
              <a:spcBef>
                <a:spcPts val="915"/>
              </a:spcBef>
              <a:tabLst>
                <a:tab pos="240665" algn="l"/>
                <a:tab pos="241300" algn="l"/>
              </a:tabLst>
            </a:pPr>
            <a:r>
              <a:rPr lang="en-US" sz="1600" spc="-35" dirty="0">
                <a:solidFill>
                  <a:schemeClr val="bg1"/>
                </a:solidFill>
                <a:latin typeface="Arial" panose="020B0604020202020204" pitchFamily="34" charset="0"/>
                <a:cs typeface="Arial"/>
              </a:rPr>
              <a:t>Solutions </a:t>
            </a:r>
            <a:r>
              <a:rPr lang="en-US" sz="1600" spc="-55" dirty="0">
                <a:solidFill>
                  <a:schemeClr val="bg1"/>
                </a:solidFill>
                <a:latin typeface="Arial" panose="020B0604020202020204" pitchFamily="34" charset="0"/>
                <a:cs typeface="Arial"/>
              </a:rPr>
              <a:t>and ideas are </a:t>
            </a:r>
            <a:r>
              <a:rPr lang="en-US" sz="1600" spc="-45" dirty="0">
                <a:solidFill>
                  <a:schemeClr val="bg1"/>
                </a:solidFill>
                <a:latin typeface="Arial" panose="020B0604020202020204" pitchFamily="34" charset="0"/>
                <a:cs typeface="Arial"/>
              </a:rPr>
              <a:t>generated </a:t>
            </a:r>
            <a:r>
              <a:rPr lang="en-US" sz="1600" spc="-15" dirty="0">
                <a:solidFill>
                  <a:schemeClr val="bg1"/>
                </a:solidFill>
                <a:latin typeface="Arial" panose="020B0604020202020204" pitchFamily="34" charset="0"/>
                <a:cs typeface="Arial"/>
              </a:rPr>
              <a:t>from </a:t>
            </a:r>
            <a:r>
              <a:rPr lang="en-US" sz="1600" spc="-5" dirty="0">
                <a:solidFill>
                  <a:schemeClr val="bg1"/>
                </a:solidFill>
                <a:latin typeface="Arial" panose="020B0604020202020204" pitchFamily="34" charset="0"/>
                <a:cs typeface="Arial"/>
              </a:rPr>
              <a:t>multiple</a:t>
            </a:r>
            <a:r>
              <a:rPr lang="en-US" sz="1600" spc="-155" dirty="0">
                <a:solidFill>
                  <a:schemeClr val="bg1"/>
                </a:solidFill>
                <a:latin typeface="Arial" panose="020B0604020202020204" pitchFamily="34" charset="0"/>
                <a:cs typeface="Arial"/>
              </a:rPr>
              <a:t> </a:t>
            </a:r>
            <a:r>
              <a:rPr lang="en-US" sz="1600" spc="-45" dirty="0">
                <a:solidFill>
                  <a:schemeClr val="bg1"/>
                </a:solidFill>
                <a:latin typeface="Arial" panose="020B0604020202020204" pitchFamily="34" charset="0"/>
                <a:cs typeface="Arial"/>
              </a:rPr>
              <a:t>perspectives.</a:t>
            </a:r>
            <a:endParaRPr lang="en-US" sz="1600" dirty="0">
              <a:solidFill>
                <a:schemeClr val="bg1"/>
              </a:solidFill>
              <a:latin typeface="Arial" panose="020B0604020202020204" pitchFamily="34" charset="0"/>
              <a:cs typeface="Arial"/>
            </a:endParaRPr>
          </a:p>
          <a:p>
            <a:pPr marL="0" indent="0">
              <a:lnSpc>
                <a:spcPct val="150000"/>
              </a:lnSpc>
              <a:buFont typeface="Arial" panose="020B0604020202020204" pitchFamily="34" charset="0"/>
              <a:buNone/>
            </a:pPr>
            <a:endParaRPr lang="en-US" sz="2400" dirty="0">
              <a:solidFill>
                <a:schemeClr val="bg1"/>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2801658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42D76846-3FC3-CA4D-8E22-B2AE5A1664FD}"/>
              </a:ext>
            </a:extLst>
          </p:cNvPr>
          <p:cNvSpPr txBox="1">
            <a:spLocks/>
          </p:cNvSpPr>
          <p:nvPr/>
        </p:nvSpPr>
        <p:spPr>
          <a:xfrm>
            <a:off x="1660448" y="1708030"/>
            <a:ext cx="9112250" cy="2967495"/>
          </a:xfrm>
          <a:prstGeom prst="rect">
            <a:avLst/>
          </a:prstGeom>
        </p:spPr>
        <p:txBody>
          <a:bodyPr vert="horz" lIns="91440" tIns="45720" rIns="91440" bIns="45720" rtlCol="0" anchor="ctr" anchorCtr="1">
            <a:normAutofit fontScale="32500" lnSpcReduction="20000"/>
          </a:bodyPr>
          <a:lstStyle>
            <a:lvl1pPr marL="285750" indent="-285750" algn="l" defTabSz="914400" rtl="0" eaLnBrk="1" latinLnBrk="0" hangingPunct="1">
              <a:lnSpc>
                <a:spcPct val="90000"/>
              </a:lnSpc>
              <a:spcBef>
                <a:spcPts val="1000"/>
              </a:spcBef>
              <a:buClr>
                <a:srgbClr val="DC4405"/>
              </a:buClr>
              <a:buFont typeface="Courier New" panose="02070309020205020404" pitchFamily="49" charset="0"/>
              <a:buChar char="o"/>
              <a:defRPr sz="1800" kern="1200">
                <a:solidFill>
                  <a:schemeClr val="tx1"/>
                </a:solidFill>
                <a:latin typeface="+mn-lt"/>
                <a:ea typeface="+mn-ea"/>
                <a:cs typeface="+mn-cs"/>
              </a:defRPr>
            </a:lvl1pPr>
            <a:lvl2pPr marL="742950" indent="-285750" algn="l" defTabSz="914400" rtl="0" eaLnBrk="1" latinLnBrk="0" hangingPunct="1">
              <a:lnSpc>
                <a:spcPct val="90000"/>
              </a:lnSpc>
              <a:spcBef>
                <a:spcPts val="500"/>
              </a:spcBef>
              <a:buClr>
                <a:srgbClr val="DC4405"/>
              </a:buClr>
              <a:buFont typeface="Courier New" panose="02070309020205020404" pitchFamily="49" charset="0"/>
              <a:buChar char="o"/>
              <a:defRPr sz="1600" b="0" i="0" u="none" kern="1200">
                <a:solidFill>
                  <a:schemeClr val="tx1"/>
                </a:solidFill>
                <a:latin typeface="+mn-lt"/>
                <a:ea typeface="+mn-ea"/>
                <a:cs typeface="+mn-cs"/>
              </a:defRPr>
            </a:lvl2pPr>
            <a:lvl3pPr marL="1200150" indent="-28575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tx1"/>
                </a:solidFill>
                <a:latin typeface="+mn-lt"/>
                <a:ea typeface="+mn-ea"/>
                <a:cs typeface="+mn-cs"/>
              </a:defRPr>
            </a:lvl3pPr>
            <a:lvl4pPr marL="1543050" indent="-171450" algn="l" defTabSz="914400" rtl="0" eaLnBrk="1" latinLnBrk="0" hangingPunct="1">
              <a:lnSpc>
                <a:spcPct val="90000"/>
              </a:lnSpc>
              <a:spcBef>
                <a:spcPts val="500"/>
              </a:spcBef>
              <a:buClr>
                <a:srgbClr val="DC4405"/>
              </a:buClr>
              <a:buFont typeface="Courier New" panose="02070309020205020404" pitchFamily="49" charset="0"/>
              <a:buChar char="o"/>
              <a:defRPr sz="1200" kern="1200">
                <a:solidFill>
                  <a:schemeClr val="tx1"/>
                </a:solidFill>
                <a:latin typeface="+mn-lt"/>
                <a:ea typeface="+mn-ea"/>
                <a:cs typeface="+mn-cs"/>
              </a:defRPr>
            </a:lvl4pPr>
            <a:lvl5pPr marL="2000250" indent="-171450" algn="l" defTabSz="914400" rtl="0" eaLnBrk="1" latinLnBrk="0" hangingPunct="1">
              <a:lnSpc>
                <a:spcPct val="90000"/>
              </a:lnSpc>
              <a:spcBef>
                <a:spcPts val="500"/>
              </a:spcBef>
              <a:buClr>
                <a:srgbClr val="DC4405"/>
              </a:buClr>
              <a:buFont typeface="Courier New" panose="02070309020205020404" pitchFamily="49" charset="0"/>
              <a:buChar char="o"/>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243204" indent="0">
              <a:lnSpc>
                <a:spcPct val="150000"/>
              </a:lnSpc>
              <a:spcBef>
                <a:spcPts val="320"/>
              </a:spcBef>
              <a:buNone/>
              <a:tabLst>
                <a:tab pos="240665" algn="l"/>
                <a:tab pos="241300" algn="l"/>
              </a:tabLst>
            </a:pPr>
            <a:r>
              <a:rPr lang="en-US" sz="8600" b="1" dirty="0" smtClean="0">
                <a:solidFill>
                  <a:srgbClr val="D73F09"/>
                </a:solidFill>
                <a:latin typeface="Arial" panose="020B0604020202020204" pitchFamily="34" charset="0"/>
                <a:ea typeface="Gill Sans Light" charset="0"/>
                <a:cs typeface="Gill Sans Light" charset="0"/>
              </a:rPr>
              <a:t>Cooperate  </a:t>
            </a:r>
          </a:p>
          <a:p>
            <a:pPr marL="12700" marR="243204" indent="0">
              <a:lnSpc>
                <a:spcPct val="150000"/>
              </a:lnSpc>
              <a:spcBef>
                <a:spcPts val="320"/>
              </a:spcBef>
              <a:buNone/>
              <a:tabLst>
                <a:tab pos="240665" algn="l"/>
                <a:tab pos="241300" algn="l"/>
              </a:tabLst>
            </a:pPr>
            <a:r>
              <a:rPr lang="en-US" sz="4500" spc="-35" dirty="0" smtClean="0">
                <a:latin typeface="Arial" panose="020B0604020202020204" pitchFamily="34" charset="0"/>
                <a:cs typeface="Arial"/>
              </a:rPr>
              <a:t>Cooperation </a:t>
            </a:r>
            <a:r>
              <a:rPr lang="en-US" sz="4500" spc="-40" dirty="0">
                <a:latin typeface="Arial" panose="020B0604020202020204" pitchFamily="34" charset="0"/>
                <a:cs typeface="Arial"/>
              </a:rPr>
              <a:t>requires </a:t>
            </a:r>
            <a:r>
              <a:rPr lang="en-US" sz="4500" spc="-95" dirty="0">
                <a:latin typeface="Arial" panose="020B0604020202020204" pitchFamily="34" charset="0"/>
                <a:cs typeface="Arial"/>
              </a:rPr>
              <a:t>a </a:t>
            </a:r>
            <a:r>
              <a:rPr lang="en-US" sz="4500" spc="-40" dirty="0">
                <a:latin typeface="Arial" panose="020B0604020202020204" pitchFamily="34" charset="0"/>
                <a:cs typeface="Arial"/>
              </a:rPr>
              <a:t>team </a:t>
            </a:r>
            <a:r>
              <a:rPr lang="en-US" sz="4500" spc="-25" dirty="0">
                <a:latin typeface="Arial" panose="020B0604020202020204" pitchFamily="34" charset="0"/>
                <a:cs typeface="Arial"/>
              </a:rPr>
              <a:t>work </a:t>
            </a:r>
            <a:r>
              <a:rPr lang="en-US" sz="4500" spc="-15" dirty="0">
                <a:latin typeface="Arial" panose="020B0604020202020204" pitchFamily="34" charset="0"/>
                <a:cs typeface="Arial"/>
              </a:rPr>
              <a:t>together </a:t>
            </a:r>
            <a:r>
              <a:rPr lang="en-US" sz="4500" spc="-60" dirty="0">
                <a:latin typeface="Arial" panose="020B0604020202020204" pitchFamily="34" charset="0"/>
                <a:cs typeface="Arial"/>
              </a:rPr>
              <a:t>safely, </a:t>
            </a:r>
            <a:r>
              <a:rPr lang="en-US" sz="4500" spc="-35" dirty="0">
                <a:latin typeface="Arial" panose="020B0604020202020204" pitchFamily="34" charset="0"/>
                <a:cs typeface="Arial"/>
              </a:rPr>
              <a:t>effectively, </a:t>
            </a:r>
            <a:r>
              <a:rPr lang="en-US" sz="4500" spc="-55" dirty="0">
                <a:latin typeface="Arial" panose="020B0604020202020204" pitchFamily="34" charset="0"/>
                <a:cs typeface="Arial"/>
              </a:rPr>
              <a:t>and </a:t>
            </a:r>
            <a:r>
              <a:rPr lang="en-US" sz="4500" spc="-20" dirty="0">
                <a:latin typeface="Arial" panose="020B0604020202020204" pitchFamily="34" charset="0"/>
                <a:cs typeface="Arial"/>
              </a:rPr>
              <a:t>productively</a:t>
            </a:r>
            <a:r>
              <a:rPr lang="en-US" sz="4500" spc="-130" dirty="0">
                <a:latin typeface="Arial" panose="020B0604020202020204" pitchFamily="34" charset="0"/>
                <a:cs typeface="Arial"/>
              </a:rPr>
              <a:t> </a:t>
            </a:r>
            <a:r>
              <a:rPr lang="en-US" sz="4500" spc="-35" dirty="0">
                <a:latin typeface="Arial" panose="020B0604020202020204" pitchFamily="34" charset="0"/>
                <a:cs typeface="Arial"/>
              </a:rPr>
              <a:t>–  </a:t>
            </a:r>
            <a:r>
              <a:rPr lang="en-US" sz="4500" spc="5" dirty="0">
                <a:latin typeface="Arial" panose="020B0604020202020204" pitchFamily="34" charset="0"/>
                <a:cs typeface="Arial"/>
              </a:rPr>
              <a:t>within </a:t>
            </a:r>
            <a:r>
              <a:rPr lang="en-US" sz="4500" spc="-95" dirty="0">
                <a:latin typeface="Arial" panose="020B0604020202020204" pitchFamily="34" charset="0"/>
                <a:cs typeface="Arial"/>
              </a:rPr>
              <a:t>a </a:t>
            </a:r>
            <a:r>
              <a:rPr lang="en-US" sz="4500" spc="-15" dirty="0">
                <a:latin typeface="Arial" panose="020B0604020202020204" pitchFamily="34" charset="0"/>
                <a:cs typeface="Arial"/>
              </a:rPr>
              <a:t>culture </a:t>
            </a:r>
            <a:r>
              <a:rPr lang="en-US" sz="4500" dirty="0">
                <a:latin typeface="Arial" panose="020B0604020202020204" pitchFamily="34" charset="0"/>
                <a:cs typeface="Arial"/>
              </a:rPr>
              <a:t>of</a:t>
            </a:r>
            <a:r>
              <a:rPr lang="en-US" sz="4500" spc="-140" dirty="0">
                <a:latin typeface="Arial" panose="020B0604020202020204" pitchFamily="34" charset="0"/>
                <a:cs typeface="Arial"/>
              </a:rPr>
              <a:t> </a:t>
            </a:r>
            <a:r>
              <a:rPr lang="en-US" sz="4500" spc="-5" dirty="0">
                <a:latin typeface="Arial" panose="020B0604020202020204" pitchFamily="34" charset="0"/>
                <a:cs typeface="Arial"/>
              </a:rPr>
              <a:t>trust.</a:t>
            </a:r>
            <a:endParaRPr lang="en-US" sz="4500" dirty="0">
              <a:latin typeface="Arial" panose="020B0604020202020204" pitchFamily="34" charset="0"/>
              <a:cs typeface="Arial"/>
            </a:endParaRPr>
          </a:p>
          <a:p>
            <a:pPr marL="241300" indent="-228600">
              <a:lnSpc>
                <a:spcPct val="150000"/>
              </a:lnSpc>
              <a:spcBef>
                <a:spcPts val="910"/>
              </a:spcBef>
              <a:buFont typeface="Courier New" panose="02070309020205020404" pitchFamily="49" charset="0"/>
              <a:buChar char="•"/>
              <a:tabLst>
                <a:tab pos="240665" algn="l"/>
                <a:tab pos="241300" algn="l"/>
              </a:tabLst>
            </a:pPr>
            <a:r>
              <a:rPr lang="en-US" sz="4500" spc="-20" dirty="0">
                <a:latin typeface="Arial" panose="020B0604020202020204" pitchFamily="34" charset="0"/>
                <a:cs typeface="Arial"/>
              </a:rPr>
              <a:t>Honoring </a:t>
            </a:r>
            <a:r>
              <a:rPr lang="en-US" sz="4500" spc="-55" dirty="0">
                <a:latin typeface="Arial" panose="020B0604020202020204" pitchFamily="34" charset="0"/>
                <a:cs typeface="Arial"/>
              </a:rPr>
              <a:t>and </a:t>
            </a:r>
            <a:r>
              <a:rPr lang="en-US" sz="4500" spc="-35" dirty="0">
                <a:latin typeface="Arial" panose="020B0604020202020204" pitchFamily="34" charset="0"/>
                <a:cs typeface="Arial"/>
              </a:rPr>
              <a:t>respecting </a:t>
            </a:r>
            <a:r>
              <a:rPr lang="en-US" sz="4500" spc="-40" dirty="0">
                <a:latin typeface="Arial" panose="020B0604020202020204" pitchFamily="34" charset="0"/>
                <a:cs typeface="Arial"/>
              </a:rPr>
              <a:t>differences </a:t>
            </a:r>
            <a:r>
              <a:rPr lang="en-US" sz="4500" spc="-55" dirty="0">
                <a:latin typeface="Arial" panose="020B0604020202020204" pitchFamily="34" charset="0"/>
                <a:cs typeface="Arial"/>
              </a:rPr>
              <a:t>opens </a:t>
            </a:r>
            <a:r>
              <a:rPr lang="en-US" sz="4500" spc="-35" dirty="0">
                <a:latin typeface="Arial" panose="020B0604020202020204" pitchFamily="34" charset="0"/>
                <a:cs typeface="Arial"/>
              </a:rPr>
              <a:t>up </a:t>
            </a:r>
            <a:r>
              <a:rPr lang="en-US" sz="4500" spc="-55" dirty="0">
                <a:latin typeface="Arial" panose="020B0604020202020204" pitchFamily="34" charset="0"/>
                <a:cs typeface="Arial"/>
              </a:rPr>
              <a:t>channels </a:t>
            </a:r>
            <a:r>
              <a:rPr lang="en-US" sz="4500" dirty="0">
                <a:latin typeface="Arial" panose="020B0604020202020204" pitchFamily="34" charset="0"/>
                <a:cs typeface="Arial"/>
              </a:rPr>
              <a:t>of</a:t>
            </a:r>
            <a:r>
              <a:rPr lang="en-US" sz="4500" spc="-165" dirty="0">
                <a:latin typeface="Arial" panose="020B0604020202020204" pitchFamily="34" charset="0"/>
                <a:cs typeface="Arial"/>
              </a:rPr>
              <a:t> </a:t>
            </a:r>
            <a:r>
              <a:rPr lang="en-US" sz="4500" spc="-30" dirty="0">
                <a:latin typeface="Arial" panose="020B0604020202020204" pitchFamily="34" charset="0"/>
                <a:cs typeface="Arial"/>
              </a:rPr>
              <a:t>communication.</a:t>
            </a:r>
            <a:endParaRPr lang="en-US" sz="4500" dirty="0">
              <a:latin typeface="Arial" panose="020B0604020202020204" pitchFamily="34" charset="0"/>
              <a:cs typeface="Arial"/>
            </a:endParaRPr>
          </a:p>
          <a:p>
            <a:pPr marL="241300" indent="-228600">
              <a:lnSpc>
                <a:spcPct val="150000"/>
              </a:lnSpc>
              <a:spcBef>
                <a:spcPts val="915"/>
              </a:spcBef>
              <a:buFont typeface="Courier New" panose="02070309020205020404" pitchFamily="49" charset="0"/>
              <a:buChar char="•"/>
              <a:tabLst>
                <a:tab pos="240665" algn="l"/>
                <a:tab pos="241300" algn="l"/>
              </a:tabLst>
            </a:pPr>
            <a:r>
              <a:rPr lang="en-US" sz="4500" spc="-25" dirty="0">
                <a:latin typeface="Arial" panose="020B0604020202020204" pitchFamily="34" charset="0"/>
                <a:cs typeface="Arial"/>
              </a:rPr>
              <a:t>Demonstrating </a:t>
            </a:r>
            <a:r>
              <a:rPr lang="en-US" sz="4500" spc="-35" dirty="0">
                <a:latin typeface="Arial" panose="020B0604020202020204" pitchFamily="34" charset="0"/>
                <a:cs typeface="Arial"/>
              </a:rPr>
              <a:t>inclusive </a:t>
            </a:r>
            <a:r>
              <a:rPr lang="en-US" sz="4500" spc="-40" dirty="0">
                <a:latin typeface="Arial" panose="020B0604020202020204" pitchFamily="34" charset="0"/>
                <a:cs typeface="Arial"/>
              </a:rPr>
              <a:t>practices </a:t>
            </a:r>
            <a:r>
              <a:rPr lang="en-US" sz="4500" spc="-55" dirty="0">
                <a:latin typeface="Arial" panose="020B0604020202020204" pitchFamily="34" charset="0"/>
                <a:cs typeface="Arial"/>
              </a:rPr>
              <a:t>and </a:t>
            </a:r>
            <a:r>
              <a:rPr lang="en-US" sz="4500" spc="-65" dirty="0">
                <a:latin typeface="Arial" panose="020B0604020202020204" pitchFamily="34" charset="0"/>
                <a:cs typeface="Arial"/>
              </a:rPr>
              <a:t>processes </a:t>
            </a:r>
            <a:r>
              <a:rPr lang="en-US" sz="4500" spc="-40" dirty="0">
                <a:latin typeface="Arial" panose="020B0604020202020204" pitchFamily="34" charset="0"/>
                <a:cs typeface="Arial"/>
              </a:rPr>
              <a:t>requires </a:t>
            </a:r>
            <a:r>
              <a:rPr lang="en-US" sz="4500" spc="-25" dirty="0">
                <a:latin typeface="Arial" panose="020B0604020202020204" pitchFamily="34" charset="0"/>
                <a:cs typeface="Arial"/>
              </a:rPr>
              <a:t>effective</a:t>
            </a:r>
            <a:r>
              <a:rPr lang="en-US" sz="4500" spc="-130" dirty="0">
                <a:latin typeface="Arial" panose="020B0604020202020204" pitchFamily="34" charset="0"/>
                <a:cs typeface="Arial"/>
              </a:rPr>
              <a:t> </a:t>
            </a:r>
            <a:r>
              <a:rPr lang="en-US" sz="4500" spc="-30" dirty="0">
                <a:latin typeface="Arial" panose="020B0604020202020204" pitchFamily="34" charset="0"/>
                <a:cs typeface="Arial"/>
              </a:rPr>
              <a:t>communication.</a:t>
            </a:r>
            <a:endParaRPr lang="en-US" sz="4500" dirty="0">
              <a:latin typeface="Arial" panose="020B0604020202020204" pitchFamily="34" charset="0"/>
              <a:cs typeface="Arial"/>
            </a:endParaRPr>
          </a:p>
          <a:p>
            <a:pPr marL="241300" marR="5080" indent="-228600">
              <a:lnSpc>
                <a:spcPct val="150000"/>
              </a:lnSpc>
              <a:spcBef>
                <a:spcPts val="1135"/>
              </a:spcBef>
              <a:buFont typeface="Courier New" panose="02070309020205020404" pitchFamily="49" charset="0"/>
              <a:buChar char="•"/>
              <a:tabLst>
                <a:tab pos="240665" algn="l"/>
                <a:tab pos="241300" algn="l"/>
              </a:tabLst>
            </a:pPr>
            <a:r>
              <a:rPr lang="en-US" sz="4500" spc="-35" dirty="0">
                <a:latin typeface="Arial" panose="020B0604020202020204" pitchFamily="34" charset="0"/>
                <a:cs typeface="Arial"/>
              </a:rPr>
              <a:t>Cooperation </a:t>
            </a:r>
            <a:r>
              <a:rPr lang="en-US" sz="4500" spc="-40" dirty="0">
                <a:latin typeface="Arial" panose="020B0604020202020204" pitchFamily="34" charset="0"/>
                <a:cs typeface="Arial"/>
              </a:rPr>
              <a:t>is </a:t>
            </a:r>
            <a:r>
              <a:rPr lang="en-US" sz="4500" spc="-25" dirty="0">
                <a:latin typeface="Arial" panose="020B0604020202020204" pitchFamily="34" charset="0"/>
                <a:cs typeface="Arial"/>
              </a:rPr>
              <a:t>about </a:t>
            </a:r>
            <a:r>
              <a:rPr lang="en-US" sz="4500" spc="-30" dirty="0">
                <a:latin typeface="Arial" panose="020B0604020202020204" pitchFamily="34" charset="0"/>
                <a:cs typeface="Arial"/>
              </a:rPr>
              <a:t>how </a:t>
            </a:r>
            <a:r>
              <a:rPr lang="en-US" sz="4500" spc="-40" dirty="0">
                <a:latin typeface="Arial" panose="020B0604020202020204" pitchFamily="34" charset="0"/>
                <a:cs typeface="Arial"/>
              </a:rPr>
              <a:t>team </a:t>
            </a:r>
            <a:r>
              <a:rPr lang="en-US" sz="4500" spc="-55" dirty="0">
                <a:latin typeface="Arial" panose="020B0604020202020204" pitchFamily="34" charset="0"/>
                <a:cs typeface="Arial"/>
              </a:rPr>
              <a:t>members </a:t>
            </a:r>
            <a:r>
              <a:rPr lang="en-US" sz="4500" spc="-35" dirty="0">
                <a:latin typeface="Arial" panose="020B0604020202020204" pitchFamily="34" charset="0"/>
                <a:cs typeface="Arial"/>
              </a:rPr>
              <a:t>operate (work, </a:t>
            </a:r>
            <a:r>
              <a:rPr lang="en-US" sz="4500" spc="-50" dirty="0">
                <a:latin typeface="Arial" panose="020B0604020202020204" pitchFamily="34" charset="0"/>
                <a:cs typeface="Arial"/>
              </a:rPr>
              <a:t>handle, </a:t>
            </a:r>
            <a:r>
              <a:rPr lang="en-US" sz="4500" spc="-65" dirty="0">
                <a:latin typeface="Arial" panose="020B0604020202020204" pitchFamily="34" charset="0"/>
                <a:cs typeface="Arial"/>
              </a:rPr>
              <a:t>manage) </a:t>
            </a:r>
            <a:r>
              <a:rPr lang="en-US" sz="4500" dirty="0">
                <a:latin typeface="Arial" panose="020B0604020202020204" pitchFamily="34" charset="0"/>
                <a:cs typeface="Arial"/>
              </a:rPr>
              <a:t>their</a:t>
            </a:r>
            <a:r>
              <a:rPr lang="en-US" sz="4500" spc="-150" dirty="0">
                <a:latin typeface="Arial" panose="020B0604020202020204" pitchFamily="34" charset="0"/>
                <a:cs typeface="Arial"/>
              </a:rPr>
              <a:t> </a:t>
            </a:r>
            <a:r>
              <a:rPr lang="en-US" sz="4500" spc="-50" dirty="0">
                <a:latin typeface="Arial" panose="020B0604020202020204" pitchFamily="34" charset="0"/>
                <a:cs typeface="Arial"/>
              </a:rPr>
              <a:t>tasks  </a:t>
            </a:r>
            <a:r>
              <a:rPr lang="en-US" sz="4500" spc="-30" dirty="0">
                <a:latin typeface="Arial" panose="020B0604020202020204" pitchFamily="34" charset="0"/>
                <a:cs typeface="Arial"/>
              </a:rPr>
              <a:t>together,</a:t>
            </a:r>
            <a:r>
              <a:rPr lang="en-US" sz="4500" spc="-60" dirty="0">
                <a:latin typeface="Arial" panose="020B0604020202020204" pitchFamily="34" charset="0"/>
                <a:cs typeface="Arial"/>
              </a:rPr>
              <a:t> </a:t>
            </a:r>
            <a:r>
              <a:rPr lang="en-US" sz="4500" spc="-100" dirty="0">
                <a:latin typeface="Arial" panose="020B0604020202020204" pitchFamily="34" charset="0"/>
                <a:cs typeface="Arial"/>
              </a:rPr>
              <a:t>as</a:t>
            </a:r>
            <a:r>
              <a:rPr lang="en-US" sz="4500" spc="-60" dirty="0">
                <a:latin typeface="Arial" panose="020B0604020202020204" pitchFamily="34" charset="0"/>
                <a:cs typeface="Arial"/>
              </a:rPr>
              <a:t> </a:t>
            </a:r>
            <a:r>
              <a:rPr lang="en-US" sz="4500" spc="-95" dirty="0">
                <a:latin typeface="Arial" panose="020B0604020202020204" pitchFamily="34" charset="0"/>
                <a:cs typeface="Arial"/>
              </a:rPr>
              <a:t>a</a:t>
            </a:r>
            <a:r>
              <a:rPr lang="en-US" sz="4500" spc="-60" dirty="0">
                <a:latin typeface="Arial" panose="020B0604020202020204" pitchFamily="34" charset="0"/>
                <a:cs typeface="Arial"/>
              </a:rPr>
              <a:t> </a:t>
            </a:r>
            <a:r>
              <a:rPr lang="en-US" sz="4500" spc="-25" dirty="0">
                <a:latin typeface="Arial" panose="020B0604020202020204" pitchFamily="34" charset="0"/>
                <a:cs typeface="Arial"/>
              </a:rPr>
              <a:t>collective</a:t>
            </a:r>
            <a:r>
              <a:rPr lang="en-US" sz="4500" spc="-55" dirty="0">
                <a:latin typeface="Arial" panose="020B0604020202020204" pitchFamily="34" charset="0"/>
                <a:cs typeface="Arial"/>
              </a:rPr>
              <a:t> </a:t>
            </a:r>
            <a:r>
              <a:rPr lang="en-US" sz="4500" spc="10" dirty="0">
                <a:latin typeface="Arial" panose="020B0604020202020204" pitchFamily="34" charset="0"/>
                <a:cs typeface="Arial"/>
              </a:rPr>
              <a:t>with</a:t>
            </a:r>
            <a:r>
              <a:rPr lang="en-US" sz="4500" spc="-60" dirty="0">
                <a:latin typeface="Arial" panose="020B0604020202020204" pitchFamily="34" charset="0"/>
                <a:cs typeface="Arial"/>
              </a:rPr>
              <a:t> </a:t>
            </a:r>
            <a:r>
              <a:rPr lang="en-US" sz="4500" spc="-65" dirty="0">
                <a:latin typeface="Arial" panose="020B0604020202020204" pitchFamily="34" charset="0"/>
                <a:cs typeface="Arial"/>
              </a:rPr>
              <a:t>an</a:t>
            </a:r>
            <a:r>
              <a:rPr lang="en-US" sz="4500" spc="-60" dirty="0">
                <a:latin typeface="Arial" panose="020B0604020202020204" pitchFamily="34" charset="0"/>
                <a:cs typeface="Arial"/>
              </a:rPr>
              <a:t> </a:t>
            </a:r>
            <a:r>
              <a:rPr lang="en-US" sz="4500" spc="-20" dirty="0">
                <a:latin typeface="Arial" panose="020B0604020202020204" pitchFamily="34" charset="0"/>
                <a:cs typeface="Arial"/>
              </a:rPr>
              <a:t>‘all</a:t>
            </a:r>
            <a:r>
              <a:rPr lang="en-US" sz="4500" spc="-55" dirty="0">
                <a:latin typeface="Arial" panose="020B0604020202020204" pitchFamily="34" charset="0"/>
                <a:cs typeface="Arial"/>
              </a:rPr>
              <a:t> </a:t>
            </a:r>
            <a:r>
              <a:rPr lang="en-US" sz="4500" dirty="0">
                <a:latin typeface="Arial" panose="020B0604020202020204" pitchFamily="34" charset="0"/>
                <a:cs typeface="Arial"/>
              </a:rPr>
              <a:t>in</a:t>
            </a:r>
            <a:r>
              <a:rPr lang="en-US" sz="4500" spc="-60" dirty="0">
                <a:latin typeface="Arial" panose="020B0604020202020204" pitchFamily="34" charset="0"/>
                <a:cs typeface="Arial"/>
              </a:rPr>
              <a:t> </a:t>
            </a:r>
            <a:r>
              <a:rPr lang="en-US" sz="4500" spc="50" dirty="0">
                <a:latin typeface="Arial" panose="020B0604020202020204" pitchFamily="34" charset="0"/>
                <a:cs typeface="Arial"/>
              </a:rPr>
              <a:t>it</a:t>
            </a:r>
            <a:r>
              <a:rPr lang="en-US" sz="4500" spc="-60" dirty="0">
                <a:latin typeface="Arial" panose="020B0604020202020204" pitchFamily="34" charset="0"/>
                <a:cs typeface="Arial"/>
              </a:rPr>
              <a:t> </a:t>
            </a:r>
            <a:r>
              <a:rPr lang="en-US" sz="4500" spc="20" dirty="0">
                <a:latin typeface="Arial" panose="020B0604020202020204" pitchFamily="34" charset="0"/>
                <a:cs typeface="Arial"/>
              </a:rPr>
              <a:t>to</a:t>
            </a:r>
            <a:r>
              <a:rPr lang="en-US" sz="4500" spc="-55" dirty="0">
                <a:latin typeface="Arial" panose="020B0604020202020204" pitchFamily="34" charset="0"/>
                <a:cs typeface="Arial"/>
              </a:rPr>
              <a:t> </a:t>
            </a:r>
            <a:r>
              <a:rPr lang="en-US" sz="4500" spc="-10" dirty="0">
                <a:latin typeface="Arial" panose="020B0604020202020204" pitchFamily="34" charset="0"/>
                <a:cs typeface="Arial"/>
              </a:rPr>
              <a:t>win</a:t>
            </a:r>
            <a:r>
              <a:rPr lang="en-US" sz="4500" spc="-60" dirty="0">
                <a:latin typeface="Arial" panose="020B0604020202020204" pitchFamily="34" charset="0"/>
                <a:cs typeface="Arial"/>
              </a:rPr>
              <a:t> </a:t>
            </a:r>
            <a:r>
              <a:rPr lang="en-US" sz="4500" spc="25" dirty="0">
                <a:latin typeface="Arial" panose="020B0604020202020204" pitchFamily="34" charset="0"/>
                <a:cs typeface="Arial"/>
              </a:rPr>
              <a:t>it’</a:t>
            </a:r>
            <a:r>
              <a:rPr lang="en-US" sz="4500" spc="-60" dirty="0">
                <a:latin typeface="Arial" panose="020B0604020202020204" pitchFamily="34" charset="0"/>
                <a:cs typeface="Arial"/>
              </a:rPr>
              <a:t> </a:t>
            </a:r>
            <a:r>
              <a:rPr lang="en-US" sz="4500" dirty="0">
                <a:latin typeface="Arial" panose="020B0604020202020204" pitchFamily="34" charset="0"/>
                <a:cs typeface="Arial"/>
              </a:rPr>
              <a:t>attitude</a:t>
            </a:r>
            <a:r>
              <a:rPr lang="en-US" sz="4500" spc="-60" dirty="0">
                <a:latin typeface="Arial" panose="020B0604020202020204" pitchFamily="34" charset="0"/>
                <a:cs typeface="Arial"/>
              </a:rPr>
              <a:t> </a:t>
            </a:r>
            <a:r>
              <a:rPr lang="en-US" sz="4500" spc="-55" dirty="0">
                <a:latin typeface="Arial" panose="020B0604020202020204" pitchFamily="34" charset="0"/>
                <a:cs typeface="Arial"/>
              </a:rPr>
              <a:t>and </a:t>
            </a:r>
            <a:r>
              <a:rPr lang="en-US" sz="4500" spc="-50" dirty="0">
                <a:latin typeface="Arial" panose="020B0604020202020204" pitchFamily="34" charset="0"/>
                <a:cs typeface="Arial"/>
              </a:rPr>
              <a:t>approach.</a:t>
            </a:r>
            <a:endParaRPr lang="en-US" sz="4500" dirty="0">
              <a:latin typeface="Arial" panose="020B0604020202020204" pitchFamily="34" charset="0"/>
              <a:cs typeface="Arial"/>
            </a:endParaRPr>
          </a:p>
          <a:p>
            <a:pPr marL="0" indent="0" algn="ctr">
              <a:lnSpc>
                <a:spcPct val="150000"/>
              </a:lnSpc>
              <a:buFont typeface="Courier New" panose="02070309020205020404" pitchFamily="49" charset="0"/>
              <a:buNone/>
            </a:pPr>
            <a:endParaRPr lang="en-US" i="1" dirty="0">
              <a:latin typeface="Arial" panose="020B0604020202020204" pitchFamily="34" charset="0"/>
              <a:ea typeface="Gill Sans" charset="0"/>
              <a:cs typeface="Gill Sans" charset="0"/>
            </a:endParaRPr>
          </a:p>
        </p:txBody>
      </p:sp>
    </p:spTree>
    <p:custDataLst>
      <p:tags r:id="rId1"/>
    </p:custDataLst>
    <p:extLst>
      <p:ext uri="{BB962C8B-B14F-4D97-AF65-F5344CB8AC3E}">
        <p14:creationId xmlns:p14="http://schemas.microsoft.com/office/powerpoint/2010/main" val="343668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rPr>
              <a:t>BREAKOUT GROUPS…. 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43302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23C65ECC-7EA1-6F4B-A59E-8800755E778A}"/>
              </a:ext>
            </a:extLst>
          </p:cNvPr>
          <p:cNvSpPr txBox="1"/>
          <p:nvPr/>
        </p:nvSpPr>
        <p:spPr>
          <a:xfrm>
            <a:off x="2415395" y="1957709"/>
            <a:ext cx="7375585" cy="2182649"/>
          </a:xfrm>
          <a:prstGeom prst="rect">
            <a:avLst/>
          </a:prstGeom>
        </p:spPr>
        <p:txBody>
          <a:bodyPr vert="horz" wrap="square" lIns="0" tIns="12700" rIns="0" bIns="0" rtlCol="0">
            <a:spAutoFit/>
          </a:bodyPr>
          <a:lstStyle/>
          <a:p>
            <a:pPr marL="12700" marR="180975">
              <a:lnSpc>
                <a:spcPct val="106100"/>
              </a:lnSpc>
              <a:spcBef>
                <a:spcPts val="100"/>
              </a:spcBef>
            </a:pPr>
            <a:r>
              <a:rPr sz="1600" spc="-100" dirty="0">
                <a:solidFill>
                  <a:srgbClr val="231F20"/>
                </a:solidFill>
                <a:latin typeface="Arial" panose="020B0604020202020204" pitchFamily="34" charset="0"/>
                <a:cs typeface="Arial"/>
              </a:rPr>
              <a:t>Each </a:t>
            </a:r>
            <a:r>
              <a:rPr sz="1600" spc="-30" dirty="0">
                <a:solidFill>
                  <a:srgbClr val="231F20"/>
                </a:solidFill>
                <a:latin typeface="Arial" panose="020B0604020202020204" pitchFamily="34" charset="0"/>
                <a:cs typeface="Arial"/>
              </a:rPr>
              <a:t>group </a:t>
            </a:r>
            <a:r>
              <a:rPr sz="1600" spc="10" dirty="0">
                <a:solidFill>
                  <a:srgbClr val="231F20"/>
                </a:solidFill>
                <a:latin typeface="Arial" panose="020B0604020202020204" pitchFamily="34" charset="0"/>
                <a:cs typeface="Arial"/>
              </a:rPr>
              <a:t>will </a:t>
            </a:r>
            <a:r>
              <a:rPr sz="1600" spc="-60" dirty="0">
                <a:solidFill>
                  <a:srgbClr val="231F20"/>
                </a:solidFill>
                <a:latin typeface="Arial" panose="020B0604020202020204" pitchFamily="34" charset="0"/>
                <a:cs typeface="Arial"/>
              </a:rPr>
              <a:t>be </a:t>
            </a:r>
            <a:r>
              <a:rPr sz="1600" spc="-30" dirty="0">
                <a:solidFill>
                  <a:srgbClr val="231F20"/>
                </a:solidFill>
                <a:latin typeface="Arial" panose="020B0604020202020204" pitchFamily="34" charset="0"/>
                <a:cs typeface="Arial"/>
              </a:rPr>
              <a:t>provided </a:t>
            </a:r>
            <a:r>
              <a:rPr sz="1600" spc="-95" dirty="0">
                <a:solidFill>
                  <a:srgbClr val="231F20"/>
                </a:solidFill>
                <a:latin typeface="Arial" panose="020B0604020202020204" pitchFamily="34" charset="0"/>
                <a:cs typeface="Arial"/>
              </a:rPr>
              <a:t>a </a:t>
            </a:r>
            <a:r>
              <a:rPr sz="1600" spc="-15" dirty="0">
                <a:solidFill>
                  <a:srgbClr val="231F20"/>
                </a:solidFill>
                <a:latin typeface="Arial" panose="020B0604020202020204" pitchFamily="34" charset="0"/>
                <a:cs typeface="Arial"/>
              </a:rPr>
              <a:t>different </a:t>
            </a:r>
            <a:r>
              <a:rPr sz="1600" spc="-85" dirty="0">
                <a:solidFill>
                  <a:srgbClr val="231F20"/>
                </a:solidFill>
                <a:latin typeface="Arial" panose="020B0604020202020204" pitchFamily="34" charset="0"/>
                <a:cs typeface="Arial"/>
              </a:rPr>
              <a:t>case </a:t>
            </a:r>
            <a:r>
              <a:rPr sz="1600" spc="-45" dirty="0">
                <a:solidFill>
                  <a:srgbClr val="231F20"/>
                </a:solidFill>
                <a:latin typeface="Arial" panose="020B0604020202020204" pitchFamily="34" charset="0"/>
                <a:cs typeface="Arial"/>
              </a:rPr>
              <a:t>scenario </a:t>
            </a:r>
            <a:r>
              <a:rPr sz="1600" spc="20" dirty="0">
                <a:solidFill>
                  <a:srgbClr val="231F20"/>
                </a:solidFill>
                <a:latin typeface="Arial" panose="020B0604020202020204" pitchFamily="34" charset="0"/>
                <a:cs typeface="Arial"/>
              </a:rPr>
              <a:t>to </a:t>
            </a:r>
            <a:r>
              <a:rPr sz="1600" spc="-60" dirty="0">
                <a:solidFill>
                  <a:srgbClr val="231F20"/>
                </a:solidFill>
                <a:latin typeface="Arial" panose="020B0604020202020204" pitchFamily="34" charset="0"/>
                <a:cs typeface="Arial"/>
              </a:rPr>
              <a:t>discuss. </a:t>
            </a:r>
            <a:r>
              <a:rPr sz="1600" spc="-100" dirty="0">
                <a:solidFill>
                  <a:srgbClr val="231F20"/>
                </a:solidFill>
                <a:latin typeface="Arial" panose="020B0604020202020204" pitchFamily="34" charset="0"/>
                <a:cs typeface="Arial"/>
              </a:rPr>
              <a:t>Read </a:t>
            </a:r>
            <a:r>
              <a:rPr sz="1600" spc="-55" dirty="0">
                <a:solidFill>
                  <a:srgbClr val="231F20"/>
                </a:solidFill>
                <a:latin typeface="Arial" panose="020B0604020202020204" pitchFamily="34" charset="0"/>
                <a:cs typeface="Arial"/>
              </a:rPr>
              <a:t>and </a:t>
            </a:r>
            <a:r>
              <a:rPr sz="1600" spc="-60" dirty="0">
                <a:solidFill>
                  <a:srgbClr val="231F20"/>
                </a:solidFill>
                <a:latin typeface="Arial" panose="020B0604020202020204" pitchFamily="34" charset="0"/>
                <a:cs typeface="Arial"/>
              </a:rPr>
              <a:t>discuss </a:t>
            </a:r>
            <a:r>
              <a:rPr sz="1600" spc="-10" dirty="0">
                <a:solidFill>
                  <a:srgbClr val="231F20"/>
                </a:solidFill>
                <a:latin typeface="Arial" panose="020B0604020202020204" pitchFamily="34" charset="0"/>
                <a:cs typeface="Arial"/>
              </a:rPr>
              <a:t>the  </a:t>
            </a:r>
            <a:r>
              <a:rPr sz="1600" spc="-25" dirty="0">
                <a:solidFill>
                  <a:srgbClr val="231F20"/>
                </a:solidFill>
                <a:latin typeface="Arial" panose="020B0604020202020204" pitchFamily="34" charset="0"/>
                <a:cs typeface="Arial"/>
              </a:rPr>
              <a:t>work </a:t>
            </a:r>
            <a:r>
              <a:rPr sz="1600" spc="-45" dirty="0">
                <a:solidFill>
                  <a:srgbClr val="231F20"/>
                </a:solidFill>
                <a:latin typeface="Arial" panose="020B0604020202020204" pitchFamily="34" charset="0"/>
                <a:cs typeface="Arial"/>
              </a:rPr>
              <a:t>scenario </a:t>
            </a:r>
            <a:r>
              <a:rPr sz="1600" spc="-15" dirty="0">
                <a:solidFill>
                  <a:srgbClr val="231F20"/>
                </a:solidFill>
                <a:latin typeface="Arial" panose="020B0604020202020204" pitchFamily="34" charset="0"/>
                <a:cs typeface="Arial"/>
              </a:rPr>
              <a:t>then </a:t>
            </a:r>
            <a:r>
              <a:rPr sz="1600" spc="-100" dirty="0">
                <a:solidFill>
                  <a:srgbClr val="231F20"/>
                </a:solidFill>
                <a:latin typeface="Arial" panose="020B0604020202020204" pitchFamily="34" charset="0"/>
                <a:cs typeface="Arial"/>
              </a:rPr>
              <a:t>as </a:t>
            </a:r>
            <a:r>
              <a:rPr sz="1600" spc="-95" dirty="0">
                <a:solidFill>
                  <a:srgbClr val="231F20"/>
                </a:solidFill>
                <a:latin typeface="Arial" panose="020B0604020202020204" pitchFamily="34" charset="0"/>
                <a:cs typeface="Arial"/>
              </a:rPr>
              <a:t>a </a:t>
            </a:r>
            <a:r>
              <a:rPr sz="1600" spc="-30" dirty="0">
                <a:solidFill>
                  <a:srgbClr val="231F20"/>
                </a:solidFill>
                <a:latin typeface="Arial" panose="020B0604020202020204" pitchFamily="34" charset="0"/>
                <a:cs typeface="Arial"/>
              </a:rPr>
              <a:t>group </a:t>
            </a:r>
            <a:r>
              <a:rPr sz="1600" spc="-45" dirty="0">
                <a:solidFill>
                  <a:srgbClr val="231F20"/>
                </a:solidFill>
                <a:latin typeface="Arial" panose="020B0604020202020204" pitchFamily="34" charset="0"/>
                <a:cs typeface="Arial"/>
              </a:rPr>
              <a:t>respond </a:t>
            </a:r>
            <a:r>
              <a:rPr sz="1600" spc="20" dirty="0">
                <a:solidFill>
                  <a:srgbClr val="231F20"/>
                </a:solidFill>
                <a:latin typeface="Arial" panose="020B0604020202020204" pitchFamily="34" charset="0"/>
                <a:cs typeface="Arial"/>
              </a:rPr>
              <a:t>to</a:t>
            </a:r>
            <a:r>
              <a:rPr sz="1600" spc="-229" dirty="0">
                <a:solidFill>
                  <a:srgbClr val="231F20"/>
                </a:solidFill>
                <a:latin typeface="Arial" panose="020B0604020202020204" pitchFamily="34" charset="0"/>
                <a:cs typeface="Arial"/>
              </a:rPr>
              <a:t> </a:t>
            </a:r>
            <a:r>
              <a:rPr sz="1600" spc="-10" dirty="0">
                <a:solidFill>
                  <a:srgbClr val="231F20"/>
                </a:solidFill>
                <a:latin typeface="Arial" panose="020B0604020202020204" pitchFamily="34" charset="0"/>
                <a:cs typeface="Arial"/>
              </a:rPr>
              <a:t>the following </a:t>
            </a:r>
            <a:r>
              <a:rPr sz="1600" spc="-40" dirty="0">
                <a:solidFill>
                  <a:srgbClr val="231F20"/>
                </a:solidFill>
                <a:latin typeface="Arial" panose="020B0604020202020204" pitchFamily="34" charset="0"/>
                <a:cs typeface="Arial"/>
              </a:rPr>
              <a:t>questions.</a:t>
            </a:r>
            <a:endParaRPr sz="1600" dirty="0">
              <a:latin typeface="Arial" panose="020B0604020202020204" pitchFamily="34" charset="0"/>
              <a:cs typeface="Arial"/>
            </a:endParaRPr>
          </a:p>
          <a:p>
            <a:pPr>
              <a:lnSpc>
                <a:spcPct val="100000"/>
              </a:lnSpc>
              <a:spcBef>
                <a:spcPts val="5"/>
              </a:spcBef>
            </a:pPr>
            <a:endParaRPr sz="1600" dirty="0">
              <a:latin typeface="Arial" panose="020B0604020202020204" pitchFamily="34" charset="0"/>
              <a:cs typeface="Times New Roman"/>
            </a:endParaRPr>
          </a:p>
          <a:p>
            <a:pPr marL="241300" indent="-228600">
              <a:lnSpc>
                <a:spcPct val="100000"/>
              </a:lnSpc>
              <a:buChar char="•"/>
              <a:tabLst>
                <a:tab pos="240665" algn="l"/>
                <a:tab pos="241300" algn="l"/>
              </a:tabLst>
            </a:pPr>
            <a:r>
              <a:rPr sz="1600" spc="-20" dirty="0">
                <a:solidFill>
                  <a:srgbClr val="231F20"/>
                </a:solidFill>
                <a:latin typeface="Arial" panose="020B0604020202020204" pitchFamily="34" charset="0"/>
                <a:cs typeface="Arial"/>
              </a:rPr>
              <a:t>How </a:t>
            </a:r>
            <a:r>
              <a:rPr sz="1600" spc="-25" dirty="0">
                <a:solidFill>
                  <a:srgbClr val="231F20"/>
                </a:solidFill>
                <a:latin typeface="Arial" panose="020B0604020202020204" pitchFamily="34" charset="0"/>
                <a:cs typeface="Arial"/>
              </a:rPr>
              <a:t>would </a:t>
            </a:r>
            <a:r>
              <a:rPr sz="1600" spc="-40" dirty="0">
                <a:solidFill>
                  <a:srgbClr val="231F20"/>
                </a:solidFill>
                <a:latin typeface="Arial" panose="020B0604020202020204" pitchFamily="34" charset="0"/>
                <a:cs typeface="Arial"/>
              </a:rPr>
              <a:t>you </a:t>
            </a:r>
            <a:r>
              <a:rPr sz="1600" spc="-45" dirty="0">
                <a:solidFill>
                  <a:srgbClr val="231F20"/>
                </a:solidFill>
                <a:latin typeface="Arial" panose="020B0604020202020204" pitchFamily="34" charset="0"/>
                <a:cs typeface="Arial"/>
              </a:rPr>
              <a:t>handle </a:t>
            </a:r>
            <a:r>
              <a:rPr sz="1600" spc="-10" dirty="0">
                <a:solidFill>
                  <a:srgbClr val="231F20"/>
                </a:solidFill>
                <a:latin typeface="Arial" panose="020B0604020202020204" pitchFamily="34" charset="0"/>
                <a:cs typeface="Arial"/>
              </a:rPr>
              <a:t>the</a:t>
            </a:r>
            <a:r>
              <a:rPr sz="1600" spc="-175" dirty="0">
                <a:solidFill>
                  <a:srgbClr val="231F20"/>
                </a:solidFill>
                <a:latin typeface="Arial" panose="020B0604020202020204" pitchFamily="34" charset="0"/>
                <a:cs typeface="Arial"/>
              </a:rPr>
              <a:t> </a:t>
            </a:r>
            <a:r>
              <a:rPr sz="1600" spc="-25" dirty="0">
                <a:solidFill>
                  <a:srgbClr val="231F20"/>
                </a:solidFill>
                <a:latin typeface="Arial" panose="020B0604020202020204" pitchFamily="34" charset="0"/>
                <a:cs typeface="Arial"/>
              </a:rPr>
              <a:t>situation?</a:t>
            </a:r>
            <a:endParaRPr sz="1600" dirty="0">
              <a:latin typeface="Arial" panose="020B0604020202020204" pitchFamily="34" charset="0"/>
              <a:cs typeface="Arial"/>
            </a:endParaRPr>
          </a:p>
          <a:p>
            <a:pPr>
              <a:lnSpc>
                <a:spcPct val="100000"/>
              </a:lnSpc>
              <a:spcBef>
                <a:spcPts val="5"/>
              </a:spcBef>
              <a:buClr>
                <a:srgbClr val="231F20"/>
              </a:buClr>
              <a:buFont typeface="Arial"/>
              <a:buChar char="•"/>
            </a:pPr>
            <a:endParaRPr sz="1600" dirty="0">
              <a:latin typeface="Arial" panose="020B0604020202020204" pitchFamily="34" charset="0"/>
              <a:cs typeface="Times New Roman"/>
            </a:endParaRPr>
          </a:p>
          <a:p>
            <a:pPr marL="241300" indent="-228600">
              <a:lnSpc>
                <a:spcPct val="100000"/>
              </a:lnSpc>
              <a:buChar char="•"/>
              <a:tabLst>
                <a:tab pos="240665" algn="l"/>
                <a:tab pos="241300" algn="l"/>
              </a:tabLst>
            </a:pPr>
            <a:r>
              <a:rPr sz="1600" spc="-20" dirty="0">
                <a:solidFill>
                  <a:srgbClr val="231F20"/>
                </a:solidFill>
                <a:latin typeface="Arial" panose="020B0604020202020204" pitchFamily="34" charset="0"/>
                <a:cs typeface="Arial"/>
              </a:rPr>
              <a:t>How </a:t>
            </a:r>
            <a:r>
              <a:rPr sz="1600" spc="-25" dirty="0">
                <a:solidFill>
                  <a:srgbClr val="231F20"/>
                </a:solidFill>
                <a:latin typeface="Arial" panose="020B0604020202020204" pitchFamily="34" charset="0"/>
                <a:cs typeface="Arial"/>
              </a:rPr>
              <a:t>would </a:t>
            </a:r>
            <a:r>
              <a:rPr sz="1600" spc="-40" dirty="0">
                <a:solidFill>
                  <a:srgbClr val="231F20"/>
                </a:solidFill>
                <a:latin typeface="Arial" panose="020B0604020202020204" pitchFamily="34" charset="0"/>
                <a:cs typeface="Arial"/>
              </a:rPr>
              <a:t>you </a:t>
            </a:r>
            <a:r>
              <a:rPr sz="1600" spc="-35" dirty="0">
                <a:solidFill>
                  <a:srgbClr val="231F20"/>
                </a:solidFill>
                <a:latin typeface="Arial" panose="020B0604020202020204" pitchFamily="34" charset="0"/>
                <a:cs typeface="Arial"/>
              </a:rPr>
              <a:t>apply </a:t>
            </a:r>
            <a:r>
              <a:rPr sz="1600" spc="-80" dirty="0">
                <a:solidFill>
                  <a:srgbClr val="231F20"/>
                </a:solidFill>
                <a:latin typeface="Arial" panose="020B0604020202020204" pitchFamily="34" charset="0"/>
                <a:cs typeface="Arial"/>
              </a:rPr>
              <a:t>CQ </a:t>
            </a:r>
            <a:r>
              <a:rPr sz="1600" dirty="0">
                <a:solidFill>
                  <a:srgbClr val="231F20"/>
                </a:solidFill>
                <a:latin typeface="Arial" panose="020B0604020202020204" pitchFamily="34" charset="0"/>
                <a:cs typeface="Arial"/>
              </a:rPr>
              <a:t>in </a:t>
            </a:r>
            <a:r>
              <a:rPr sz="1600" spc="-30" dirty="0">
                <a:solidFill>
                  <a:srgbClr val="231F20"/>
                </a:solidFill>
                <a:latin typeface="Arial" panose="020B0604020202020204" pitchFamily="34" charset="0"/>
                <a:cs typeface="Arial"/>
              </a:rPr>
              <a:t>your</a:t>
            </a:r>
            <a:r>
              <a:rPr sz="1600" spc="-220" dirty="0">
                <a:solidFill>
                  <a:srgbClr val="231F20"/>
                </a:solidFill>
                <a:latin typeface="Arial" panose="020B0604020202020204" pitchFamily="34" charset="0"/>
                <a:cs typeface="Arial"/>
              </a:rPr>
              <a:t> </a:t>
            </a:r>
            <a:r>
              <a:rPr sz="1600" spc="-40" dirty="0">
                <a:solidFill>
                  <a:srgbClr val="231F20"/>
                </a:solidFill>
                <a:latin typeface="Arial" panose="020B0604020202020204" pitchFamily="34" charset="0"/>
                <a:cs typeface="Arial"/>
              </a:rPr>
              <a:t>communication?</a:t>
            </a:r>
            <a:endParaRPr sz="1600" dirty="0">
              <a:latin typeface="Arial" panose="020B0604020202020204" pitchFamily="34" charset="0"/>
              <a:cs typeface="Arial"/>
            </a:endParaRPr>
          </a:p>
          <a:p>
            <a:pPr marL="241300" marR="5080" indent="-228600">
              <a:lnSpc>
                <a:spcPct val="106100"/>
              </a:lnSpc>
              <a:spcBef>
                <a:spcPts val="1135"/>
              </a:spcBef>
              <a:buChar char="•"/>
              <a:tabLst>
                <a:tab pos="240665" algn="l"/>
                <a:tab pos="241300" algn="l"/>
              </a:tabLst>
            </a:pPr>
            <a:r>
              <a:rPr sz="1600" spc="-45" dirty="0">
                <a:solidFill>
                  <a:srgbClr val="231F20"/>
                </a:solidFill>
                <a:latin typeface="Arial" panose="020B0604020202020204" pitchFamily="34" charset="0"/>
                <a:cs typeface="Arial"/>
              </a:rPr>
              <a:t>Describe </a:t>
            </a:r>
            <a:r>
              <a:rPr sz="1600" spc="-30" dirty="0">
                <a:solidFill>
                  <a:srgbClr val="231F20"/>
                </a:solidFill>
                <a:latin typeface="Arial" panose="020B0604020202020204" pitchFamily="34" charset="0"/>
                <a:cs typeface="Arial"/>
              </a:rPr>
              <a:t>which </a:t>
            </a:r>
            <a:r>
              <a:rPr sz="1600" spc="-40" dirty="0">
                <a:solidFill>
                  <a:srgbClr val="231F20"/>
                </a:solidFill>
                <a:latin typeface="Arial" panose="020B0604020202020204" pitchFamily="34" charset="0"/>
                <a:cs typeface="Arial"/>
              </a:rPr>
              <a:t>High-5 </a:t>
            </a:r>
            <a:r>
              <a:rPr sz="1600" spc="-30" dirty="0">
                <a:solidFill>
                  <a:srgbClr val="231F20"/>
                </a:solidFill>
                <a:latin typeface="Arial" panose="020B0604020202020204" pitchFamily="34" charset="0"/>
                <a:cs typeface="Arial"/>
              </a:rPr>
              <a:t>communication </a:t>
            </a:r>
            <a:r>
              <a:rPr sz="1600" spc="-40" dirty="0">
                <a:solidFill>
                  <a:srgbClr val="231F20"/>
                </a:solidFill>
                <a:latin typeface="Arial" panose="020B0604020202020204" pitchFamily="34" charset="0"/>
                <a:cs typeface="Arial"/>
              </a:rPr>
              <a:t>elements you </a:t>
            </a:r>
            <a:r>
              <a:rPr sz="1600" spc="-25" dirty="0">
                <a:solidFill>
                  <a:srgbClr val="231F20"/>
                </a:solidFill>
                <a:latin typeface="Arial" panose="020B0604020202020204" pitchFamily="34" charset="0"/>
                <a:cs typeface="Arial"/>
              </a:rPr>
              <a:t>would </a:t>
            </a:r>
            <a:r>
              <a:rPr sz="1600" spc="-40" dirty="0">
                <a:solidFill>
                  <a:srgbClr val="231F20"/>
                </a:solidFill>
                <a:latin typeface="Arial" panose="020B0604020202020204" pitchFamily="34" charset="0"/>
                <a:cs typeface="Arial"/>
              </a:rPr>
              <a:t>consider </a:t>
            </a:r>
            <a:r>
              <a:rPr sz="1600" spc="-30" dirty="0">
                <a:solidFill>
                  <a:srgbClr val="231F20"/>
                </a:solidFill>
                <a:latin typeface="Arial" panose="020B0604020202020204" pitchFamily="34" charset="0"/>
                <a:cs typeface="Arial"/>
              </a:rPr>
              <a:t>applying </a:t>
            </a:r>
            <a:r>
              <a:rPr sz="1600" dirty="0">
                <a:solidFill>
                  <a:srgbClr val="231F20"/>
                </a:solidFill>
                <a:latin typeface="Arial" panose="020B0604020202020204" pitchFamily="34" charset="0"/>
                <a:cs typeface="Arial"/>
              </a:rPr>
              <a:t>in</a:t>
            </a:r>
            <a:r>
              <a:rPr sz="1600" spc="-210" dirty="0">
                <a:solidFill>
                  <a:srgbClr val="231F20"/>
                </a:solidFill>
                <a:latin typeface="Arial" panose="020B0604020202020204" pitchFamily="34" charset="0"/>
                <a:cs typeface="Arial"/>
              </a:rPr>
              <a:t> </a:t>
            </a:r>
            <a:r>
              <a:rPr sz="1600" spc="-10" dirty="0">
                <a:solidFill>
                  <a:srgbClr val="231F20"/>
                </a:solidFill>
                <a:latin typeface="Arial" panose="020B0604020202020204" pitchFamily="34" charset="0"/>
                <a:cs typeface="Arial"/>
              </a:rPr>
              <a:t>the  </a:t>
            </a:r>
            <a:r>
              <a:rPr sz="1600" spc="-60" dirty="0">
                <a:solidFill>
                  <a:srgbClr val="231F20"/>
                </a:solidFill>
                <a:latin typeface="Arial" panose="020B0604020202020204" pitchFamily="34" charset="0"/>
                <a:cs typeface="Arial"/>
              </a:rPr>
              <a:t>way </a:t>
            </a:r>
            <a:r>
              <a:rPr sz="1600" spc="-40" dirty="0">
                <a:solidFill>
                  <a:srgbClr val="231F20"/>
                </a:solidFill>
                <a:latin typeface="Arial" panose="020B0604020202020204" pitchFamily="34" charset="0"/>
                <a:cs typeface="Arial"/>
              </a:rPr>
              <a:t>you </a:t>
            </a:r>
            <a:r>
              <a:rPr sz="1600" spc="-25" dirty="0">
                <a:solidFill>
                  <a:srgbClr val="231F20"/>
                </a:solidFill>
                <a:latin typeface="Arial" panose="020B0604020202020204" pitchFamily="34" charset="0"/>
                <a:cs typeface="Arial"/>
              </a:rPr>
              <a:t>would </a:t>
            </a:r>
            <a:r>
              <a:rPr sz="1600" spc="-45" dirty="0">
                <a:solidFill>
                  <a:srgbClr val="231F20"/>
                </a:solidFill>
                <a:latin typeface="Arial" panose="020B0604020202020204" pitchFamily="34" charset="0"/>
                <a:cs typeface="Arial"/>
              </a:rPr>
              <a:t>respond </a:t>
            </a:r>
            <a:r>
              <a:rPr sz="1600" spc="20" dirty="0">
                <a:solidFill>
                  <a:srgbClr val="231F20"/>
                </a:solidFill>
                <a:latin typeface="Arial" panose="020B0604020202020204" pitchFamily="34" charset="0"/>
                <a:cs typeface="Arial"/>
              </a:rPr>
              <a:t>to</a:t>
            </a:r>
            <a:r>
              <a:rPr sz="1600" spc="-210" dirty="0">
                <a:solidFill>
                  <a:srgbClr val="231F20"/>
                </a:solidFill>
                <a:latin typeface="Arial" panose="020B0604020202020204" pitchFamily="34" charset="0"/>
                <a:cs typeface="Arial"/>
              </a:rPr>
              <a:t> </a:t>
            </a:r>
            <a:r>
              <a:rPr sz="1600" spc="-10" dirty="0">
                <a:solidFill>
                  <a:srgbClr val="231F20"/>
                </a:solidFill>
                <a:latin typeface="Arial" panose="020B0604020202020204" pitchFamily="34" charset="0"/>
                <a:cs typeface="Arial"/>
              </a:rPr>
              <a:t>the </a:t>
            </a:r>
            <a:r>
              <a:rPr sz="1600" spc="-60" dirty="0">
                <a:solidFill>
                  <a:srgbClr val="231F20"/>
                </a:solidFill>
                <a:latin typeface="Arial" panose="020B0604020202020204" pitchFamily="34" charset="0"/>
                <a:cs typeface="Arial"/>
              </a:rPr>
              <a:t>issue </a:t>
            </a:r>
            <a:r>
              <a:rPr sz="1600" spc="-40" dirty="0">
                <a:solidFill>
                  <a:srgbClr val="231F20"/>
                </a:solidFill>
                <a:latin typeface="Arial" panose="020B0604020202020204" pitchFamily="34" charset="0"/>
                <a:cs typeface="Arial"/>
              </a:rPr>
              <a:t>you </a:t>
            </a:r>
            <a:r>
              <a:rPr sz="1600" spc="-55" dirty="0">
                <a:solidFill>
                  <a:srgbClr val="231F20"/>
                </a:solidFill>
                <a:latin typeface="Arial" panose="020B0604020202020204" pitchFamily="34" charset="0"/>
                <a:cs typeface="Arial"/>
              </a:rPr>
              <a:t>are facing?</a:t>
            </a:r>
            <a:endParaRPr sz="1600" dirty="0">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74974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1366044">
            <a:off x="3084726" y="458636"/>
            <a:ext cx="5299364" cy="596231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6644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ea typeface="Verdana"/>
                <a:cs typeface="Verdana"/>
              </a:rPr>
              <a:t>BREAKOUT GROUPS….</a:t>
            </a:r>
            <a:br>
              <a:rPr lang="en-US" dirty="0">
                <a:latin typeface="Arial" panose="020B0604020202020204" pitchFamily="34" charset="0"/>
                <a:ea typeface="Verdana"/>
                <a:cs typeface="Verdana"/>
              </a:rPr>
            </a:br>
            <a:r>
              <a:rPr lang="en-US" dirty="0">
                <a:latin typeface="Arial" panose="020B0604020202020204" pitchFamily="34" charset="0"/>
                <a:ea typeface="Verdana"/>
                <a:cs typeface="Verdana"/>
              </a:rPr>
              <a:t>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3935283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550B86-565B-0E4A-BC4C-CE2C083196B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b="27300"/>
          <a:stretch/>
        </p:blipFill>
        <p:spPr>
          <a:xfrm>
            <a:off x="300624" y="751070"/>
            <a:ext cx="5884516" cy="5536309"/>
          </a:xfrm>
          <a:prstGeom prst="rect">
            <a:avLst/>
          </a:prstGeom>
        </p:spPr>
      </p:pic>
      <p:sp>
        <p:nvSpPr>
          <p:cNvPr id="5" name="object 5">
            <a:extLst>
              <a:ext uri="{FF2B5EF4-FFF2-40B4-BE49-F238E27FC236}">
                <a16:creationId xmlns:a16="http://schemas.microsoft.com/office/drawing/2014/main" id="{E53C73F4-4086-4240-83C2-CA8C71E60B91}"/>
              </a:ext>
            </a:extLst>
          </p:cNvPr>
          <p:cNvSpPr txBox="1">
            <a:spLocks noGrp="1"/>
          </p:cNvSpPr>
          <p:nvPr>
            <p:ph type="title"/>
          </p:nvPr>
        </p:nvSpPr>
        <p:spPr>
          <a:xfrm>
            <a:off x="6374921" y="3371882"/>
            <a:ext cx="5633049" cy="751488"/>
          </a:xfrm>
          <a:prstGeom prst="rect">
            <a:avLst/>
          </a:prstGeom>
        </p:spPr>
        <p:txBody>
          <a:bodyPr vert="horz" wrap="square" lIns="0" tIns="12700" rIns="0" bIns="0" rtlCol="0">
            <a:spAutoFit/>
          </a:bodyPr>
          <a:lstStyle/>
          <a:p>
            <a:pPr marL="12700" algn="ctr">
              <a:lnSpc>
                <a:spcPct val="100000"/>
              </a:lnSpc>
              <a:spcBef>
                <a:spcPts val="100"/>
              </a:spcBef>
            </a:pPr>
            <a:r>
              <a:rPr lang="es-ES" sz="4800" u="heavy" spc="-80" dirty="0">
                <a:solidFill>
                  <a:srgbClr val="205E9E"/>
                </a:solidFill>
                <a:uFill>
                  <a:solidFill>
                    <a:srgbClr val="205E9E"/>
                  </a:solidFill>
                </a:uFill>
                <a:latin typeface="Arial" panose="020B0604020202020204" pitchFamily="34" charset="0"/>
                <a:cs typeface="Arial"/>
                <a:hlinkClick r:id="rId5"/>
              </a:rPr>
              <a:t>Civility</a:t>
            </a:r>
            <a:endParaRPr sz="4800" dirty="0">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515378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rPr>
              <a:t>BREAKOUT GROUPS…. REPORT BACK</a:t>
            </a:r>
          </a:p>
        </p:txBody>
      </p:sp>
      <p:pic>
        <p:nvPicPr>
          <p:cNvPr id="4" name="Picture Placeholder 3"/>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l="95" r="95"/>
          <a:stretch>
            <a:fillRect/>
          </a:stretch>
        </p:blipFill>
        <p:spPr/>
      </p:pic>
    </p:spTree>
    <p:custDataLst>
      <p:tags r:id="rId1"/>
    </p:custDataLst>
    <p:extLst>
      <p:ext uri="{BB962C8B-B14F-4D97-AF65-F5344CB8AC3E}">
        <p14:creationId xmlns:p14="http://schemas.microsoft.com/office/powerpoint/2010/main" val="108840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rPr>
              <a:t>Questions: </a:t>
            </a:r>
          </a:p>
        </p:txBody>
      </p:sp>
      <p:sp>
        <p:nvSpPr>
          <p:cNvPr id="4" name="Content Placeholder 1">
            <a:extLst>
              <a:ext uri="{FF2B5EF4-FFF2-40B4-BE49-F238E27FC236}">
                <a16:creationId xmlns:a16="http://schemas.microsoft.com/office/drawing/2014/main" id="{9DE1216D-B59D-1E4F-AD3F-ACF985D2DB38}"/>
              </a:ext>
            </a:extLst>
          </p:cNvPr>
          <p:cNvSpPr txBox="1">
            <a:spLocks/>
          </p:cNvSpPr>
          <p:nvPr/>
        </p:nvSpPr>
        <p:spPr>
          <a:xfrm>
            <a:off x="5676490" y="1537958"/>
            <a:ext cx="4391246" cy="34429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solidFill>
                  <a:schemeClr val="bg1"/>
                </a:solidFill>
                <a:latin typeface="Arial" panose="020B0604020202020204" pitchFamily="34" charset="0"/>
              </a:rPr>
              <a:t>What was surprising to you about the TED talk? </a:t>
            </a:r>
          </a:p>
          <a:p>
            <a:pPr fontAlgn="base"/>
            <a:r>
              <a:rPr lang="en-US" dirty="0">
                <a:solidFill>
                  <a:schemeClr val="bg1"/>
                </a:solidFill>
                <a:latin typeface="Arial" panose="020B0604020202020204" pitchFamily="34" charset="0"/>
              </a:rPr>
              <a:t>Have you experience the effects of incivility? </a:t>
            </a:r>
          </a:p>
          <a:p>
            <a:pPr fontAlgn="base"/>
            <a:r>
              <a:rPr lang="en-US" dirty="0">
                <a:solidFill>
                  <a:schemeClr val="bg1"/>
                </a:solidFill>
                <a:latin typeface="Arial" panose="020B0604020202020204" pitchFamily="34" charset="0"/>
              </a:rPr>
              <a:t>How does it feel like to be welcomed? </a:t>
            </a:r>
          </a:p>
          <a:p>
            <a:pPr fontAlgn="base"/>
            <a:r>
              <a:rPr lang="en-US" dirty="0">
                <a:solidFill>
                  <a:schemeClr val="bg1"/>
                </a:solidFill>
                <a:latin typeface="Arial" panose="020B0604020202020204" pitchFamily="34" charset="0"/>
              </a:rPr>
              <a:t>Can you see a relationship between civility and effective communication?</a:t>
            </a:r>
          </a:p>
          <a:p>
            <a:pPr fontAlgn="base"/>
            <a:endParaRPr lang="en-US" dirty="0">
              <a:solidFill>
                <a:schemeClr val="bg1"/>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19026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626"/>
            <a:ext cx="6911015" cy="6866626"/>
          </a:xfrm>
          <a:prstGeom prst="rect">
            <a:avLst/>
          </a:prstGeom>
          <a:blipFill>
            <a:blip r:embed="rId3"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sz="1227"/>
          </a:p>
        </p:txBody>
      </p:sp>
      <p:sp>
        <p:nvSpPr>
          <p:cNvPr id="4" name="object 4"/>
          <p:cNvSpPr txBox="1">
            <a:spLocks noGrp="1"/>
          </p:cNvSpPr>
          <p:nvPr>
            <p:ph type="title"/>
          </p:nvPr>
        </p:nvSpPr>
        <p:spPr>
          <a:xfrm>
            <a:off x="7624815" y="1368337"/>
            <a:ext cx="3902762" cy="3933944"/>
          </a:xfrm>
          <a:prstGeom prst="rect">
            <a:avLst/>
          </a:prstGeom>
        </p:spPr>
        <p:txBody>
          <a:bodyPr vert="horz" wrap="square" lIns="0" tIns="55418" rIns="0" bIns="0" rtlCol="0" anchor="ctr">
            <a:spAutoFit/>
          </a:bodyPr>
          <a:lstStyle/>
          <a:p>
            <a:pPr marL="8226" marR="3464" algn="ctr">
              <a:lnSpc>
                <a:spcPct val="100000"/>
              </a:lnSpc>
              <a:spcBef>
                <a:spcPts val="0"/>
              </a:spcBef>
            </a:pPr>
            <a:r>
              <a:rPr sz="3600" spc="-102" dirty="0">
                <a:solidFill>
                  <a:srgbClr val="00464F"/>
                </a:solidFill>
                <a:latin typeface="Arial" panose="020B0604020202020204" pitchFamily="34" charset="0"/>
              </a:rPr>
              <a:t>The </a:t>
            </a:r>
            <a:r>
              <a:rPr sz="3600" spc="-82" dirty="0">
                <a:solidFill>
                  <a:srgbClr val="00464F"/>
                </a:solidFill>
                <a:latin typeface="Arial" panose="020B0604020202020204" pitchFamily="34" charset="0"/>
              </a:rPr>
              <a:t>best </a:t>
            </a:r>
            <a:r>
              <a:rPr sz="3600" spc="-89" dirty="0">
                <a:solidFill>
                  <a:srgbClr val="00464F"/>
                </a:solidFill>
                <a:latin typeface="Arial" panose="020B0604020202020204" pitchFamily="34" charset="0"/>
              </a:rPr>
              <a:t>communication  </a:t>
            </a:r>
            <a:r>
              <a:rPr sz="3600" spc="-78" dirty="0">
                <a:solidFill>
                  <a:srgbClr val="00464F"/>
                </a:solidFill>
                <a:latin typeface="Arial" panose="020B0604020202020204" pitchFamily="34" charset="0"/>
              </a:rPr>
              <a:t>tools </a:t>
            </a:r>
            <a:r>
              <a:rPr sz="3600" spc="-65" dirty="0">
                <a:solidFill>
                  <a:srgbClr val="00464F"/>
                </a:solidFill>
                <a:latin typeface="Arial" panose="020B0604020202020204" pitchFamily="34" charset="0"/>
              </a:rPr>
              <a:t>are </a:t>
            </a:r>
            <a:r>
              <a:rPr sz="3600" spc="-119" dirty="0">
                <a:solidFill>
                  <a:srgbClr val="00464F"/>
                </a:solidFill>
                <a:latin typeface="Arial" panose="020B0604020202020204" pitchFamily="34" charset="0"/>
              </a:rPr>
              <a:t>awareness </a:t>
            </a:r>
            <a:r>
              <a:rPr sz="3600" spc="-34" dirty="0">
                <a:solidFill>
                  <a:srgbClr val="00464F"/>
                </a:solidFill>
                <a:latin typeface="Arial" panose="020B0604020202020204" pitchFamily="34" charset="0"/>
              </a:rPr>
              <a:t>of </a:t>
            </a:r>
            <a:r>
              <a:rPr sz="3600" spc="-72" dirty="0">
                <a:solidFill>
                  <a:srgbClr val="00464F"/>
                </a:solidFill>
                <a:latin typeface="Arial" panose="020B0604020202020204" pitchFamily="34" charset="0"/>
              </a:rPr>
              <a:t>our </a:t>
            </a:r>
            <a:r>
              <a:rPr sz="3600" spc="-92" dirty="0" smtClean="0">
                <a:solidFill>
                  <a:srgbClr val="00464F"/>
                </a:solidFill>
                <a:latin typeface="Arial" panose="020B0604020202020204" pitchFamily="34" charset="0"/>
              </a:rPr>
              <a:t>own </a:t>
            </a:r>
            <a:r>
              <a:rPr sz="3600" spc="-55" dirty="0">
                <a:solidFill>
                  <a:srgbClr val="00464F"/>
                </a:solidFill>
                <a:latin typeface="Arial" panose="020B0604020202020204" pitchFamily="34" charset="0"/>
              </a:rPr>
              <a:t>culture</a:t>
            </a:r>
            <a:r>
              <a:rPr sz="3600" spc="-382" dirty="0">
                <a:solidFill>
                  <a:srgbClr val="00464F"/>
                </a:solidFill>
                <a:latin typeface="Arial" panose="020B0604020202020204" pitchFamily="34" charset="0"/>
              </a:rPr>
              <a:t> </a:t>
            </a:r>
            <a:r>
              <a:rPr sz="3600" spc="-102" dirty="0">
                <a:solidFill>
                  <a:srgbClr val="00464F"/>
                </a:solidFill>
                <a:latin typeface="Arial" panose="020B0604020202020204" pitchFamily="34" charset="0"/>
              </a:rPr>
              <a:t>and </a:t>
            </a:r>
            <a:r>
              <a:rPr sz="3600" spc="-85" dirty="0">
                <a:solidFill>
                  <a:srgbClr val="00464F"/>
                </a:solidFill>
                <a:latin typeface="Arial" panose="020B0604020202020204" pitchFamily="34" charset="0"/>
              </a:rPr>
              <a:t>respect </a:t>
            </a:r>
            <a:r>
              <a:rPr sz="3600" spc="-31" dirty="0">
                <a:solidFill>
                  <a:srgbClr val="00464F"/>
                </a:solidFill>
                <a:latin typeface="Arial" panose="020B0604020202020204" pitchFamily="34" charset="0"/>
              </a:rPr>
              <a:t>for  </a:t>
            </a:r>
            <a:r>
              <a:rPr sz="3600" spc="-61" dirty="0">
                <a:solidFill>
                  <a:srgbClr val="00464F"/>
                </a:solidFill>
                <a:latin typeface="Arial" panose="020B0604020202020204" pitchFamily="34" charset="0"/>
              </a:rPr>
              <a:t>others.</a:t>
            </a:r>
            <a:endParaRPr sz="3600" dirty="0">
              <a:latin typeface="Arial" panose="020B0604020202020204" pitchFamily="34" charset="0"/>
            </a:endParaRPr>
          </a:p>
        </p:txBody>
      </p:sp>
    </p:spTree>
    <p:custDataLst>
      <p:tags r:id="rId1"/>
    </p:custDataLst>
    <p:extLst>
      <p:ext uri="{BB962C8B-B14F-4D97-AF65-F5344CB8AC3E}">
        <p14:creationId xmlns:p14="http://schemas.microsoft.com/office/powerpoint/2010/main" val="1458909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latin typeface="Arial" panose="020B0604020202020204" pitchFamily="34" charset="0"/>
              </a:rPr>
              <a:t>CONSOLIDATION: WHAT DO YOU REMEMBER FROM LAST WEEK?</a:t>
            </a:r>
          </a:p>
        </p:txBody>
      </p:sp>
      <p:pic>
        <p:nvPicPr>
          <p:cNvPr id="4" name="Picture Placeholder 3"/>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130" r="130"/>
          <a:stretch>
            <a:fillRect/>
          </a:stretch>
        </p:blipFill>
        <p:spPr/>
      </p:pic>
    </p:spTree>
    <p:custDataLst>
      <p:tags r:id="rId1"/>
    </p:custDataLst>
    <p:extLst>
      <p:ext uri="{BB962C8B-B14F-4D97-AF65-F5344CB8AC3E}">
        <p14:creationId xmlns:p14="http://schemas.microsoft.com/office/powerpoint/2010/main" val="2231200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Where do you stand?</a:t>
            </a:r>
          </a:p>
        </p:txBody>
      </p:sp>
      <p:sp>
        <p:nvSpPr>
          <p:cNvPr id="3" name="Text Placeholder 2"/>
          <p:cNvSpPr>
            <a:spLocks noGrp="1"/>
          </p:cNvSpPr>
          <p:nvPr>
            <p:ph type="body" sz="quarter" idx="13"/>
          </p:nvPr>
        </p:nvSpPr>
        <p:spPr/>
        <p:txBody>
          <a:bodyPr/>
          <a:lstStyle/>
          <a:p>
            <a:r>
              <a:rPr lang="en-US" dirty="0">
                <a:latin typeface="Verdana" charset="0"/>
                <a:ea typeface="Verdana" charset="0"/>
                <a:cs typeface="Verdana" charset="0"/>
              </a:rPr>
              <a:t>AGREE</a:t>
            </a:r>
          </a:p>
        </p:txBody>
      </p:sp>
      <p:sp>
        <p:nvSpPr>
          <p:cNvPr id="5" name="Text Placeholder 4"/>
          <p:cNvSpPr>
            <a:spLocks noGrp="1"/>
          </p:cNvSpPr>
          <p:nvPr>
            <p:ph type="body" sz="quarter" idx="15"/>
          </p:nvPr>
        </p:nvSpPr>
        <p:spPr>
          <a:xfrm>
            <a:off x="9344416" y="2799541"/>
            <a:ext cx="3037545" cy="344488"/>
          </a:xfrm>
        </p:spPr>
        <p:txBody>
          <a:bodyPr/>
          <a:lstStyle/>
          <a:p>
            <a:r>
              <a:rPr lang="en-US" dirty="0">
                <a:latin typeface="Verdana" charset="0"/>
                <a:ea typeface="Verdana" charset="0"/>
                <a:cs typeface="Verdana" charset="0"/>
              </a:rPr>
              <a:t>DISAGREE</a:t>
            </a:r>
          </a:p>
        </p:txBody>
      </p:sp>
      <p:sp>
        <p:nvSpPr>
          <p:cNvPr id="7" name="Text Placeholder 6"/>
          <p:cNvSpPr>
            <a:spLocks noGrp="1"/>
          </p:cNvSpPr>
          <p:nvPr>
            <p:ph type="body" sz="quarter" idx="17"/>
          </p:nvPr>
        </p:nvSpPr>
        <p:spPr>
          <a:xfrm>
            <a:off x="5190681" y="3715449"/>
            <a:ext cx="2131153" cy="344488"/>
          </a:xfrm>
        </p:spPr>
        <p:txBody>
          <a:bodyPr/>
          <a:lstStyle/>
          <a:p>
            <a:r>
              <a:rPr lang="en-US" dirty="0">
                <a:latin typeface="Verdana" charset="0"/>
                <a:ea typeface="Verdana" charset="0"/>
                <a:cs typeface="Verdana" charset="0"/>
              </a:rPr>
              <a:t>NEUTRAL</a:t>
            </a:r>
          </a:p>
        </p:txBody>
      </p:sp>
    </p:spTree>
    <p:custDataLst>
      <p:tags r:id="rId1"/>
    </p:custDataLst>
    <p:extLst>
      <p:ext uri="{BB962C8B-B14F-4D97-AF65-F5344CB8AC3E}">
        <p14:creationId xmlns:p14="http://schemas.microsoft.com/office/powerpoint/2010/main" val="760923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734874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63" b="63"/>
          <a:stretch>
            <a:fillRect/>
          </a:stretch>
        </p:blipFill>
        <p:spPr/>
      </p:pic>
      <p:sp>
        <p:nvSpPr>
          <p:cNvPr id="5" name="object 4">
            <a:extLst>
              <a:ext uri="{FF2B5EF4-FFF2-40B4-BE49-F238E27FC236}">
                <a16:creationId xmlns:a16="http://schemas.microsoft.com/office/drawing/2014/main" id="{97F5F376-12A2-7148-A451-9EF4994D1CDA}"/>
              </a:ext>
            </a:extLst>
          </p:cNvPr>
          <p:cNvSpPr txBox="1"/>
          <p:nvPr/>
        </p:nvSpPr>
        <p:spPr>
          <a:xfrm>
            <a:off x="1652548" y="1017727"/>
            <a:ext cx="4889500" cy="5123955"/>
          </a:xfrm>
          <a:prstGeom prst="rect">
            <a:avLst/>
          </a:prstGeom>
          <a:solidFill>
            <a:srgbClr val="FFFFFF">
              <a:alpha val="89999"/>
            </a:srgbClr>
          </a:solidFill>
        </p:spPr>
        <p:txBody>
          <a:bodyPr vert="horz" wrap="square" lIns="0" tIns="90920" rIns="0" bIns="0" rtlCol="0">
            <a:spAutoFit/>
          </a:bodyPr>
          <a:lstStyle/>
          <a:p>
            <a:pPr marL="103040">
              <a:lnSpc>
                <a:spcPct val="150000"/>
              </a:lnSpc>
              <a:spcBef>
                <a:spcPts val="716"/>
              </a:spcBef>
            </a:pPr>
            <a:r>
              <a:rPr sz="2800" b="1" spc="-58" dirty="0">
                <a:solidFill>
                  <a:srgbClr val="D73F09"/>
                </a:solidFill>
                <a:latin typeface="Arial" panose="020B0604020202020204" pitchFamily="34" charset="0"/>
                <a:cs typeface="Arial"/>
              </a:rPr>
              <a:t>Goal</a:t>
            </a:r>
            <a:endParaRPr sz="2800" dirty="0">
              <a:solidFill>
                <a:srgbClr val="D73F09"/>
              </a:solidFill>
              <a:latin typeface="Arial" panose="020B0604020202020204" pitchFamily="34" charset="0"/>
              <a:cs typeface="Arial"/>
            </a:endParaRPr>
          </a:p>
          <a:p>
            <a:pPr marL="103040" marR="212142">
              <a:lnSpc>
                <a:spcPct val="150000"/>
              </a:lnSpc>
            </a:pPr>
            <a:r>
              <a:rPr spc="-126" dirty="0">
                <a:solidFill>
                  <a:srgbClr val="231F20"/>
                </a:solidFill>
                <a:latin typeface="Arial" panose="020B0604020202020204" pitchFamily="34" charset="0"/>
                <a:cs typeface="Arial"/>
              </a:rPr>
              <a:t>To</a:t>
            </a:r>
            <a:r>
              <a:rPr spc="-106" dirty="0">
                <a:solidFill>
                  <a:srgbClr val="231F20"/>
                </a:solidFill>
                <a:latin typeface="Arial" panose="020B0604020202020204" pitchFamily="34" charset="0"/>
                <a:cs typeface="Arial"/>
              </a:rPr>
              <a:t> </a:t>
            </a:r>
            <a:r>
              <a:rPr spc="-31" dirty="0">
                <a:solidFill>
                  <a:srgbClr val="231F20"/>
                </a:solidFill>
                <a:latin typeface="Arial" panose="020B0604020202020204" pitchFamily="34" charset="0"/>
                <a:cs typeface="Arial"/>
              </a:rPr>
              <a:t>critically</a:t>
            </a:r>
            <a:r>
              <a:rPr spc="-106" dirty="0">
                <a:solidFill>
                  <a:srgbClr val="231F20"/>
                </a:solidFill>
                <a:latin typeface="Arial" panose="020B0604020202020204" pitchFamily="34" charset="0"/>
                <a:cs typeface="Arial"/>
              </a:rPr>
              <a:t> </a:t>
            </a:r>
            <a:r>
              <a:rPr spc="-24" dirty="0">
                <a:solidFill>
                  <a:srgbClr val="231F20"/>
                </a:solidFill>
                <a:latin typeface="Arial" panose="020B0604020202020204" pitchFamily="34" charset="0"/>
                <a:cs typeface="Arial"/>
              </a:rPr>
              <a:t>think</a:t>
            </a:r>
            <a:r>
              <a:rPr spc="-106" dirty="0">
                <a:solidFill>
                  <a:srgbClr val="231F20"/>
                </a:solidFill>
                <a:latin typeface="Arial" panose="020B0604020202020204" pitchFamily="34" charset="0"/>
                <a:cs typeface="Arial"/>
              </a:rPr>
              <a:t> </a:t>
            </a:r>
            <a:r>
              <a:rPr spc="-44" dirty="0">
                <a:solidFill>
                  <a:srgbClr val="231F20"/>
                </a:solidFill>
                <a:latin typeface="Arial" panose="020B0604020202020204" pitchFamily="34" charset="0"/>
                <a:cs typeface="Arial"/>
              </a:rPr>
              <a:t>about</a:t>
            </a:r>
            <a:r>
              <a:rPr spc="-106" dirty="0">
                <a:solidFill>
                  <a:srgbClr val="231F20"/>
                </a:solidFill>
                <a:latin typeface="Arial" panose="020B0604020202020204" pitchFamily="34" charset="0"/>
                <a:cs typeface="Arial"/>
              </a:rPr>
              <a:t> </a:t>
            </a:r>
            <a:r>
              <a:rPr spc="-75" dirty="0">
                <a:solidFill>
                  <a:srgbClr val="231F20"/>
                </a:solidFill>
                <a:latin typeface="Arial" panose="020B0604020202020204" pitchFamily="34" charset="0"/>
                <a:cs typeface="Arial"/>
              </a:rPr>
              <a:t>each</a:t>
            </a:r>
            <a:r>
              <a:rPr spc="-106" dirty="0">
                <a:solidFill>
                  <a:srgbClr val="231F20"/>
                </a:solidFill>
                <a:latin typeface="Arial" panose="020B0604020202020204" pitchFamily="34" charset="0"/>
                <a:cs typeface="Arial"/>
              </a:rPr>
              <a:t> </a:t>
            </a:r>
            <a:r>
              <a:rPr spc="-24" dirty="0">
                <a:solidFill>
                  <a:srgbClr val="231F20"/>
                </a:solidFill>
                <a:latin typeface="Arial" panose="020B0604020202020204" pitchFamily="34" charset="0"/>
                <a:cs typeface="Arial"/>
              </a:rPr>
              <a:t>of</a:t>
            </a:r>
            <a:r>
              <a:rPr spc="-106" dirty="0">
                <a:solidFill>
                  <a:srgbClr val="231F20"/>
                </a:solidFill>
                <a:latin typeface="Arial" panose="020B0604020202020204" pitchFamily="34" charset="0"/>
                <a:cs typeface="Arial"/>
              </a:rPr>
              <a:t> </a:t>
            </a:r>
            <a:r>
              <a:rPr spc="-17" dirty="0">
                <a:solidFill>
                  <a:srgbClr val="231F20"/>
                </a:solidFill>
                <a:latin typeface="Arial" panose="020B0604020202020204" pitchFamily="34" charset="0"/>
                <a:cs typeface="Arial"/>
              </a:rPr>
              <a:t>the</a:t>
            </a:r>
            <a:r>
              <a:rPr spc="-106" dirty="0">
                <a:solidFill>
                  <a:srgbClr val="231F20"/>
                </a:solidFill>
                <a:latin typeface="Arial" panose="020B0604020202020204" pitchFamily="34" charset="0"/>
                <a:cs typeface="Arial"/>
              </a:rPr>
              <a:t> </a:t>
            </a:r>
            <a:r>
              <a:rPr spc="-37" dirty="0">
                <a:solidFill>
                  <a:srgbClr val="231F20"/>
                </a:solidFill>
                <a:latin typeface="Arial" panose="020B0604020202020204" pitchFamily="34" charset="0"/>
                <a:cs typeface="Arial"/>
              </a:rPr>
              <a:t>five</a:t>
            </a:r>
            <a:r>
              <a:rPr spc="-106" dirty="0">
                <a:solidFill>
                  <a:srgbClr val="231F20"/>
                </a:solidFill>
                <a:latin typeface="Arial" panose="020B0604020202020204" pitchFamily="34" charset="0"/>
                <a:cs typeface="Arial"/>
              </a:rPr>
              <a:t> </a:t>
            </a:r>
            <a:r>
              <a:rPr spc="-65" dirty="0">
                <a:solidFill>
                  <a:srgbClr val="231F20"/>
                </a:solidFill>
                <a:latin typeface="Arial" panose="020B0604020202020204" pitchFamily="34" charset="0"/>
                <a:cs typeface="Arial"/>
              </a:rPr>
              <a:t>key  </a:t>
            </a:r>
            <a:r>
              <a:rPr spc="-58" dirty="0">
                <a:solidFill>
                  <a:srgbClr val="231F20"/>
                </a:solidFill>
                <a:latin typeface="Arial" panose="020B0604020202020204" pitchFamily="34" charset="0"/>
                <a:cs typeface="Arial"/>
              </a:rPr>
              <a:t>communication</a:t>
            </a:r>
            <a:r>
              <a:rPr spc="-109" dirty="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elements</a:t>
            </a:r>
            <a:r>
              <a:rPr spc="-109" dirty="0">
                <a:solidFill>
                  <a:srgbClr val="231F20"/>
                </a:solidFill>
                <a:latin typeface="Arial" panose="020B0604020202020204" pitchFamily="34" charset="0"/>
                <a:cs typeface="Arial"/>
              </a:rPr>
              <a:t> </a:t>
            </a:r>
            <a:r>
              <a:rPr spc="-68" dirty="0">
                <a:solidFill>
                  <a:srgbClr val="231F20"/>
                </a:solidFill>
                <a:latin typeface="Arial" panose="020B0604020202020204" pitchFamily="34" charset="0"/>
                <a:cs typeface="Arial"/>
              </a:rPr>
              <a:t>and</a:t>
            </a:r>
            <a:r>
              <a:rPr spc="-109" dirty="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apply</a:t>
            </a:r>
            <a:r>
              <a:rPr spc="-109" dirty="0">
                <a:solidFill>
                  <a:srgbClr val="231F20"/>
                </a:solidFill>
                <a:latin typeface="Arial" panose="020B0604020202020204" pitchFamily="34" charset="0"/>
                <a:cs typeface="Arial"/>
              </a:rPr>
              <a:t> </a:t>
            </a:r>
            <a:r>
              <a:rPr spc="-34" dirty="0">
                <a:solidFill>
                  <a:srgbClr val="231F20"/>
                </a:solidFill>
                <a:latin typeface="Arial" panose="020B0604020202020204" pitchFamily="34" charset="0"/>
                <a:cs typeface="Arial"/>
              </a:rPr>
              <a:t>them</a:t>
            </a:r>
            <a:r>
              <a:rPr spc="-109" dirty="0">
                <a:solidFill>
                  <a:srgbClr val="231F20"/>
                </a:solidFill>
                <a:latin typeface="Arial" panose="020B0604020202020204" pitchFamily="34" charset="0"/>
                <a:cs typeface="Arial"/>
              </a:rPr>
              <a:t> </a:t>
            </a:r>
            <a:r>
              <a:rPr spc="-7" dirty="0">
                <a:solidFill>
                  <a:srgbClr val="231F20"/>
                </a:solidFill>
                <a:latin typeface="Arial" panose="020B0604020202020204" pitchFamily="34" charset="0"/>
                <a:cs typeface="Arial"/>
              </a:rPr>
              <a:t>to  </a:t>
            </a:r>
            <a:r>
              <a:rPr spc="-48" dirty="0">
                <a:solidFill>
                  <a:srgbClr val="231F20"/>
                </a:solidFill>
                <a:latin typeface="Arial" panose="020B0604020202020204" pitchFamily="34" charset="0"/>
                <a:cs typeface="Arial"/>
              </a:rPr>
              <a:t>work</a:t>
            </a:r>
            <a:r>
              <a:rPr spc="-109" dirty="0">
                <a:solidFill>
                  <a:srgbClr val="231F20"/>
                </a:solidFill>
                <a:latin typeface="Arial" panose="020B0604020202020204" pitchFamily="34" charset="0"/>
                <a:cs typeface="Arial"/>
              </a:rPr>
              <a:t> </a:t>
            </a:r>
            <a:r>
              <a:rPr spc="-72" dirty="0">
                <a:solidFill>
                  <a:srgbClr val="231F20"/>
                </a:solidFill>
                <a:latin typeface="Arial" panose="020B0604020202020204" pitchFamily="34" charset="0"/>
                <a:cs typeface="Arial"/>
              </a:rPr>
              <a:t>scenarios.</a:t>
            </a:r>
            <a:r>
              <a:rPr lang="es-ES" spc="-72" dirty="0">
                <a:solidFill>
                  <a:srgbClr val="231F20"/>
                </a:solidFill>
                <a:latin typeface="Arial" panose="020B0604020202020204" pitchFamily="34" charset="0"/>
                <a:cs typeface="Arial"/>
              </a:rPr>
              <a:t> </a:t>
            </a:r>
            <a:r>
              <a:rPr lang="en-US" spc="-72" dirty="0">
                <a:solidFill>
                  <a:srgbClr val="231F20"/>
                </a:solidFill>
                <a:latin typeface="Arial" panose="020B0604020202020204" pitchFamily="34" charset="0"/>
                <a:cs typeface="Arial"/>
              </a:rPr>
              <a:t>We will focus on the external </a:t>
            </a:r>
            <a:r>
              <a:rPr lang="en-US" spc="-72" dirty="0" smtClean="0">
                <a:solidFill>
                  <a:srgbClr val="231F20"/>
                </a:solidFill>
                <a:latin typeface="Arial" panose="020B0604020202020204" pitchFamily="34" charset="0"/>
                <a:cs typeface="Arial"/>
              </a:rPr>
              <a:t>three High-5 </a:t>
            </a:r>
            <a:r>
              <a:rPr lang="en-US" spc="-72" dirty="0">
                <a:solidFill>
                  <a:srgbClr val="231F20"/>
                </a:solidFill>
                <a:latin typeface="Arial" panose="020B0604020202020204" pitchFamily="34" charset="0"/>
                <a:cs typeface="Arial"/>
              </a:rPr>
              <a:t>elements: Negotiate, Collaborate and </a:t>
            </a:r>
            <a:r>
              <a:rPr lang="en-US" spc="-72" dirty="0" smtClean="0">
                <a:solidFill>
                  <a:srgbClr val="231F20"/>
                </a:solidFill>
                <a:latin typeface="Arial" panose="020B0604020202020204" pitchFamily="34" charset="0"/>
                <a:cs typeface="Arial"/>
              </a:rPr>
              <a:t>Cooperate.</a:t>
            </a:r>
            <a:endParaRPr lang="en-US" dirty="0">
              <a:latin typeface="Arial" panose="020B0604020202020204" pitchFamily="34" charset="0"/>
              <a:cs typeface="Arial"/>
            </a:endParaRPr>
          </a:p>
          <a:p>
            <a:pPr>
              <a:lnSpc>
                <a:spcPct val="150000"/>
              </a:lnSpc>
              <a:spcBef>
                <a:spcPts val="10"/>
              </a:spcBef>
            </a:pPr>
            <a:endParaRPr dirty="0">
              <a:latin typeface="Times New Roman"/>
              <a:cs typeface="Times New Roman"/>
            </a:endParaRPr>
          </a:p>
          <a:p>
            <a:pPr marL="103040">
              <a:lnSpc>
                <a:spcPct val="150000"/>
              </a:lnSpc>
            </a:pPr>
            <a:r>
              <a:rPr sz="2800" b="1" spc="-34" dirty="0">
                <a:solidFill>
                  <a:srgbClr val="D73F09"/>
                </a:solidFill>
                <a:latin typeface="Arial" panose="020B0604020202020204" pitchFamily="34" charset="0"/>
                <a:cs typeface="Arial"/>
              </a:rPr>
              <a:t>Objective</a:t>
            </a:r>
            <a:endParaRPr sz="2800" dirty="0">
              <a:solidFill>
                <a:srgbClr val="D73F09"/>
              </a:solidFill>
              <a:latin typeface="Arial" panose="020B0604020202020204" pitchFamily="34" charset="0"/>
              <a:cs typeface="Arial"/>
            </a:endParaRPr>
          </a:p>
          <a:p>
            <a:pPr marL="103040" marR="345921">
              <a:lnSpc>
                <a:spcPct val="150000"/>
              </a:lnSpc>
            </a:pPr>
            <a:r>
              <a:rPr spc="-48" dirty="0">
                <a:solidFill>
                  <a:srgbClr val="231F20"/>
                </a:solidFill>
                <a:latin typeface="Arial" panose="020B0604020202020204" pitchFamily="34" charset="0"/>
                <a:cs typeface="Arial"/>
              </a:rPr>
              <a:t>High–5 </a:t>
            </a:r>
            <a:r>
              <a:rPr spc="-65" dirty="0">
                <a:solidFill>
                  <a:srgbClr val="231F20"/>
                </a:solidFill>
                <a:latin typeface="Arial" panose="020B0604020202020204" pitchFamily="34" charset="0"/>
                <a:cs typeface="Arial"/>
              </a:rPr>
              <a:t>key </a:t>
            </a:r>
            <a:r>
              <a:rPr spc="-34" dirty="0">
                <a:solidFill>
                  <a:srgbClr val="231F20"/>
                </a:solidFill>
                <a:latin typeface="Arial" panose="020B0604020202020204" pitchFamily="34" charset="0"/>
                <a:cs typeface="Arial"/>
              </a:rPr>
              <a:t>element applicability in </a:t>
            </a:r>
            <a:r>
              <a:rPr spc="-55" dirty="0">
                <a:solidFill>
                  <a:srgbClr val="231F20"/>
                </a:solidFill>
                <a:latin typeface="Arial" panose="020B0604020202020204" pitchFamily="34" charset="0"/>
                <a:cs typeface="Arial"/>
              </a:rPr>
              <a:t>day- </a:t>
            </a:r>
            <a:r>
              <a:rPr spc="-34" dirty="0" smtClean="0">
                <a:solidFill>
                  <a:srgbClr val="231F20"/>
                </a:solidFill>
                <a:latin typeface="Arial" panose="020B0604020202020204" pitchFamily="34" charset="0"/>
                <a:cs typeface="Arial"/>
              </a:rPr>
              <a:t>to-day</a:t>
            </a:r>
            <a:r>
              <a:rPr spc="-106" dirty="0" smtClean="0">
                <a:solidFill>
                  <a:srgbClr val="231F20"/>
                </a:solidFill>
                <a:latin typeface="Arial" panose="020B0604020202020204" pitchFamily="34" charset="0"/>
                <a:cs typeface="Arial"/>
              </a:rPr>
              <a:t> </a:t>
            </a:r>
            <a:r>
              <a:rPr spc="-37" dirty="0">
                <a:solidFill>
                  <a:srgbClr val="231F20"/>
                </a:solidFill>
                <a:latin typeface="Arial" panose="020B0604020202020204" pitchFamily="34" charset="0"/>
                <a:cs typeface="Arial"/>
              </a:rPr>
              <a:t>work.</a:t>
            </a:r>
            <a:r>
              <a:rPr spc="-106" dirty="0">
                <a:solidFill>
                  <a:srgbClr val="231F20"/>
                </a:solidFill>
                <a:latin typeface="Arial" panose="020B0604020202020204" pitchFamily="34" charset="0"/>
                <a:cs typeface="Arial"/>
              </a:rPr>
              <a:t> </a:t>
            </a:r>
            <a:r>
              <a:rPr spc="-20" dirty="0">
                <a:solidFill>
                  <a:srgbClr val="231F20"/>
                </a:solidFill>
                <a:latin typeface="Arial" panose="020B0604020202020204" pitchFamily="34" charset="0"/>
                <a:cs typeface="Arial"/>
              </a:rPr>
              <a:t>Ability</a:t>
            </a:r>
            <a:r>
              <a:rPr spc="-102" dirty="0">
                <a:solidFill>
                  <a:srgbClr val="231F20"/>
                </a:solidFill>
                <a:latin typeface="Arial" panose="020B0604020202020204" pitchFamily="34" charset="0"/>
                <a:cs typeface="Arial"/>
              </a:rPr>
              <a:t> </a:t>
            </a:r>
            <a:r>
              <a:rPr spc="-7" dirty="0">
                <a:solidFill>
                  <a:srgbClr val="231F20"/>
                </a:solidFill>
                <a:latin typeface="Arial" panose="020B0604020202020204" pitchFamily="34" charset="0"/>
                <a:cs typeface="Arial"/>
              </a:rPr>
              <a:t>to</a:t>
            </a:r>
            <a:r>
              <a:rPr spc="-106" dirty="0">
                <a:solidFill>
                  <a:srgbClr val="231F20"/>
                </a:solidFill>
                <a:latin typeface="Arial" panose="020B0604020202020204" pitchFamily="34" charset="0"/>
                <a:cs typeface="Arial"/>
              </a:rPr>
              <a:t> </a:t>
            </a:r>
            <a:r>
              <a:rPr spc="-51" dirty="0">
                <a:solidFill>
                  <a:srgbClr val="231F20"/>
                </a:solidFill>
                <a:latin typeface="Arial" panose="020B0604020202020204" pitchFamily="34" charset="0"/>
                <a:cs typeface="Arial"/>
              </a:rPr>
              <a:t>apply</a:t>
            </a:r>
            <a:r>
              <a:rPr spc="-106" dirty="0">
                <a:solidFill>
                  <a:srgbClr val="231F20"/>
                </a:solidFill>
                <a:latin typeface="Arial" panose="020B0604020202020204" pitchFamily="34" charset="0"/>
                <a:cs typeface="Arial"/>
              </a:rPr>
              <a:t> </a:t>
            </a:r>
            <a:r>
              <a:rPr spc="-68" dirty="0">
                <a:solidFill>
                  <a:srgbClr val="231F20"/>
                </a:solidFill>
                <a:latin typeface="Arial" panose="020B0604020202020204" pitchFamily="34" charset="0"/>
                <a:cs typeface="Arial"/>
              </a:rPr>
              <a:t>and</a:t>
            </a:r>
            <a:r>
              <a:rPr spc="-102" dirty="0">
                <a:solidFill>
                  <a:srgbClr val="231F20"/>
                </a:solidFill>
                <a:latin typeface="Arial" panose="020B0604020202020204" pitchFamily="34" charset="0"/>
                <a:cs typeface="Arial"/>
              </a:rPr>
              <a:t> </a:t>
            </a:r>
            <a:r>
              <a:rPr spc="-24" dirty="0">
                <a:solidFill>
                  <a:srgbClr val="231F20"/>
                </a:solidFill>
                <a:latin typeface="Arial" panose="020B0604020202020204" pitchFamily="34" charset="0"/>
                <a:cs typeface="Arial"/>
              </a:rPr>
              <a:t>put</a:t>
            </a:r>
            <a:r>
              <a:rPr spc="-106" dirty="0">
                <a:solidFill>
                  <a:srgbClr val="231F20"/>
                </a:solidFill>
                <a:latin typeface="Arial" panose="020B0604020202020204" pitchFamily="34" charset="0"/>
                <a:cs typeface="Arial"/>
              </a:rPr>
              <a:t> </a:t>
            </a:r>
            <a:r>
              <a:rPr spc="-20" dirty="0">
                <a:solidFill>
                  <a:srgbClr val="231F20"/>
                </a:solidFill>
                <a:latin typeface="Arial" panose="020B0604020202020204" pitchFamily="34" charset="0"/>
                <a:cs typeface="Arial"/>
              </a:rPr>
              <a:t>into  </a:t>
            </a:r>
            <a:r>
              <a:rPr spc="-48" dirty="0">
                <a:solidFill>
                  <a:srgbClr val="231F20"/>
                </a:solidFill>
                <a:latin typeface="Arial" panose="020B0604020202020204" pitchFamily="34" charset="0"/>
                <a:cs typeface="Arial"/>
              </a:rPr>
              <a:t>practice</a:t>
            </a:r>
            <a:r>
              <a:rPr spc="-109" dirty="0">
                <a:solidFill>
                  <a:srgbClr val="231F20"/>
                </a:solidFill>
                <a:latin typeface="Arial" panose="020B0604020202020204" pitchFamily="34" charset="0"/>
                <a:cs typeface="Arial"/>
              </a:rPr>
              <a:t> </a:t>
            </a:r>
            <a:r>
              <a:rPr spc="-17" dirty="0">
                <a:solidFill>
                  <a:srgbClr val="231F20"/>
                </a:solidFill>
                <a:latin typeface="Arial" panose="020B0604020202020204" pitchFamily="34" charset="0"/>
                <a:cs typeface="Arial"/>
              </a:rPr>
              <a:t>the</a:t>
            </a:r>
            <a:r>
              <a:rPr spc="-109" dirty="0">
                <a:solidFill>
                  <a:srgbClr val="231F20"/>
                </a:solidFill>
                <a:latin typeface="Arial" panose="020B0604020202020204" pitchFamily="34" charset="0"/>
                <a:cs typeface="Arial"/>
              </a:rPr>
              <a:t> </a:t>
            </a:r>
            <a:r>
              <a:rPr spc="-48" dirty="0">
                <a:solidFill>
                  <a:srgbClr val="231F20"/>
                </a:solidFill>
                <a:latin typeface="Arial" panose="020B0604020202020204" pitchFamily="34" charset="0"/>
                <a:cs typeface="Arial"/>
              </a:rPr>
              <a:t>High–5</a:t>
            </a:r>
            <a:r>
              <a:rPr spc="-109" dirty="0">
                <a:solidFill>
                  <a:srgbClr val="231F20"/>
                </a:solidFill>
                <a:latin typeface="Arial" panose="020B0604020202020204" pitchFamily="34" charset="0"/>
                <a:cs typeface="Arial"/>
              </a:rPr>
              <a:t> </a:t>
            </a:r>
            <a:r>
              <a:rPr spc="-58" dirty="0">
                <a:solidFill>
                  <a:srgbClr val="231F20"/>
                </a:solidFill>
                <a:latin typeface="Arial" panose="020B0604020202020204" pitchFamily="34" charset="0"/>
                <a:cs typeface="Arial"/>
              </a:rPr>
              <a:t>communication</a:t>
            </a:r>
            <a:r>
              <a:rPr spc="-109" dirty="0">
                <a:solidFill>
                  <a:srgbClr val="231F20"/>
                </a:solidFill>
                <a:latin typeface="Arial" panose="020B0604020202020204" pitchFamily="34" charset="0"/>
                <a:cs typeface="Arial"/>
              </a:rPr>
              <a:t> </a:t>
            </a:r>
            <a:r>
              <a:rPr spc="-55" dirty="0">
                <a:solidFill>
                  <a:srgbClr val="231F20"/>
                </a:solidFill>
                <a:latin typeface="Arial" panose="020B0604020202020204" pitchFamily="34" charset="0"/>
                <a:cs typeface="Arial"/>
              </a:rPr>
              <a:t>skills.</a:t>
            </a:r>
            <a:endParaRPr dirty="0">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175401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1818168" y="1300438"/>
            <a:ext cx="4391246" cy="1046987"/>
          </a:xfrm>
          <a:prstGeom prst="rect">
            <a:avLst/>
          </a:prstGeom>
        </p:spPr>
        <p:txBody>
          <a:bodyP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sz="3200" dirty="0" smtClean="0">
                <a:solidFill>
                  <a:srgbClr val="D73F09"/>
                </a:solidFill>
                <a:latin typeface="Arial" panose="020B0604020202020204" pitchFamily="34" charset="0"/>
              </a:rPr>
              <a:t>Group Engagement</a:t>
            </a:r>
            <a:endParaRPr lang="en-US" sz="3200" dirty="0">
              <a:solidFill>
                <a:srgbClr val="D73F09"/>
              </a:solidFill>
              <a:latin typeface="Arial" panose="020B0604020202020204" pitchFamily="34" charset="0"/>
            </a:endParaRPr>
          </a:p>
        </p:txBody>
      </p:sp>
      <p:sp>
        <p:nvSpPr>
          <p:cNvPr id="39" name="Content Placeholder 4"/>
          <p:cNvSpPr txBox="1">
            <a:spLocks/>
          </p:cNvSpPr>
          <p:nvPr/>
        </p:nvSpPr>
        <p:spPr>
          <a:xfrm>
            <a:off x="1818168" y="2174897"/>
            <a:ext cx="4391246" cy="3442996"/>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8900" indent="-155859">
              <a:spcBef>
                <a:spcPts val="409"/>
              </a:spcBef>
              <a:tabLst>
                <a:tab pos="258900" algn="l"/>
                <a:tab pos="259333" algn="l"/>
              </a:tabLst>
            </a:pPr>
            <a:r>
              <a:rPr lang="en-US" spc="-85" dirty="0" smtClean="0">
                <a:solidFill>
                  <a:srgbClr val="231F20"/>
                </a:solidFill>
                <a:latin typeface="Arial" panose="020B0604020202020204" pitchFamily="34" charset="0"/>
                <a:cs typeface="Arial"/>
              </a:rPr>
              <a:t>Speak</a:t>
            </a:r>
            <a:r>
              <a:rPr lang="en-US" spc="-109" dirty="0" smtClean="0">
                <a:solidFill>
                  <a:srgbClr val="231F20"/>
                </a:solidFill>
                <a:latin typeface="Arial" panose="020B0604020202020204" pitchFamily="34" charset="0"/>
                <a:cs typeface="Arial"/>
              </a:rPr>
              <a:t> </a:t>
            </a:r>
            <a:r>
              <a:rPr lang="en-US" spc="-37" dirty="0" smtClean="0">
                <a:solidFill>
                  <a:srgbClr val="231F20"/>
                </a:solidFill>
                <a:latin typeface="Arial" panose="020B0604020202020204" pitchFamily="34" charset="0"/>
                <a:cs typeface="Arial"/>
              </a:rPr>
              <a:t>from</a:t>
            </a:r>
            <a:r>
              <a:rPr lang="en-US" spc="-106" dirty="0" smtClean="0">
                <a:solidFill>
                  <a:srgbClr val="231F20"/>
                </a:solidFill>
                <a:latin typeface="Arial" panose="020B0604020202020204" pitchFamily="34" charset="0"/>
                <a:cs typeface="Arial"/>
              </a:rPr>
              <a:t> </a:t>
            </a:r>
            <a:r>
              <a:rPr lang="en-US" spc="-55" dirty="0" smtClean="0">
                <a:solidFill>
                  <a:srgbClr val="231F20"/>
                </a:solidFill>
                <a:latin typeface="Arial" panose="020B0604020202020204" pitchFamily="34" charset="0"/>
                <a:cs typeface="Arial"/>
              </a:rPr>
              <a:t>your</a:t>
            </a:r>
            <a:r>
              <a:rPr lang="en-US" spc="-106" dirty="0" smtClean="0">
                <a:solidFill>
                  <a:srgbClr val="231F20"/>
                </a:solidFill>
                <a:latin typeface="Arial" panose="020B0604020202020204" pitchFamily="34" charset="0"/>
                <a:cs typeface="Arial"/>
              </a:rPr>
              <a:t> </a:t>
            </a:r>
            <a:r>
              <a:rPr lang="en-US" spc="-61" dirty="0" smtClean="0">
                <a:solidFill>
                  <a:srgbClr val="231F20"/>
                </a:solidFill>
                <a:latin typeface="Arial" panose="020B0604020202020204" pitchFamily="34" charset="0"/>
                <a:cs typeface="Arial"/>
              </a:rPr>
              <a:t>own</a:t>
            </a:r>
            <a:r>
              <a:rPr lang="en-US" spc="-106" dirty="0" smtClean="0">
                <a:solidFill>
                  <a:srgbClr val="231F20"/>
                </a:solidFill>
                <a:latin typeface="Arial" panose="020B0604020202020204" pitchFamily="34" charset="0"/>
                <a:cs typeface="Arial"/>
              </a:rPr>
              <a:t> </a:t>
            </a:r>
            <a:r>
              <a:rPr lang="en-US" spc="-41" dirty="0" smtClean="0">
                <a:solidFill>
                  <a:srgbClr val="231F20"/>
                </a:solidFill>
                <a:latin typeface="Arial" panose="020B0604020202020204" pitchFamily="34" charset="0"/>
                <a:cs typeface="Arial"/>
              </a:rPr>
              <a:t>lived</a:t>
            </a:r>
            <a:r>
              <a:rPr lang="en-US" spc="-106" dirty="0" smtClean="0">
                <a:solidFill>
                  <a:srgbClr val="231F20"/>
                </a:solidFill>
                <a:latin typeface="Arial" panose="020B0604020202020204" pitchFamily="34" charset="0"/>
                <a:cs typeface="Arial"/>
              </a:rPr>
              <a:t> </a:t>
            </a:r>
            <a:r>
              <a:rPr lang="en-US" spc="-65" dirty="0" smtClean="0">
                <a:solidFill>
                  <a:srgbClr val="231F20"/>
                </a:solidFill>
                <a:latin typeface="Arial" panose="020B0604020202020204" pitchFamily="34" charset="0"/>
                <a:cs typeface="Arial"/>
              </a:rPr>
              <a:t>experiences</a:t>
            </a:r>
            <a:endParaRPr lang="en-US" dirty="0" smtClean="0">
              <a:latin typeface="Arial" panose="020B0604020202020204" pitchFamily="34" charset="0"/>
              <a:cs typeface="Arial"/>
            </a:endParaRPr>
          </a:p>
          <a:p>
            <a:pPr marL="258900" indent="-155859">
              <a:spcBef>
                <a:spcPts val="937"/>
              </a:spcBef>
              <a:tabLst>
                <a:tab pos="258900" algn="l"/>
                <a:tab pos="259333" algn="l"/>
              </a:tabLst>
            </a:pPr>
            <a:r>
              <a:rPr lang="en-US" spc="-55" dirty="0" smtClean="0">
                <a:solidFill>
                  <a:srgbClr val="231F20"/>
                </a:solidFill>
                <a:latin typeface="Arial" panose="020B0604020202020204" pitchFamily="34" charset="0"/>
                <a:cs typeface="Arial"/>
              </a:rPr>
              <a:t>Respectfully </a:t>
            </a:r>
            <a:r>
              <a:rPr lang="en-US" spc="-37" dirty="0" smtClean="0">
                <a:solidFill>
                  <a:srgbClr val="231F20"/>
                </a:solidFill>
                <a:latin typeface="Arial" panose="020B0604020202020204" pitchFamily="34" charset="0"/>
                <a:cs typeface="Arial"/>
              </a:rPr>
              <a:t>listen </a:t>
            </a:r>
            <a:r>
              <a:rPr lang="en-US" spc="-7" dirty="0" smtClean="0">
                <a:solidFill>
                  <a:srgbClr val="231F20"/>
                </a:solidFill>
                <a:latin typeface="Arial" panose="020B0604020202020204" pitchFamily="34" charset="0"/>
                <a:cs typeface="Arial"/>
              </a:rPr>
              <a:t>to</a:t>
            </a:r>
            <a:r>
              <a:rPr lang="en-US" spc="-228" dirty="0" smtClean="0">
                <a:solidFill>
                  <a:srgbClr val="231F20"/>
                </a:solidFill>
                <a:latin typeface="Arial" panose="020B0604020202020204" pitchFamily="34" charset="0"/>
                <a:cs typeface="Arial"/>
              </a:rPr>
              <a:t> </a:t>
            </a:r>
            <a:r>
              <a:rPr lang="en-US" spc="-58" dirty="0" smtClean="0">
                <a:solidFill>
                  <a:srgbClr val="231F20"/>
                </a:solidFill>
                <a:latin typeface="Arial" panose="020B0604020202020204" pitchFamily="34" charset="0"/>
                <a:cs typeface="Arial"/>
              </a:rPr>
              <a:t>differences</a:t>
            </a:r>
            <a:endParaRPr lang="en-US" dirty="0" smtClean="0">
              <a:latin typeface="Arial" panose="020B0604020202020204" pitchFamily="34" charset="0"/>
              <a:cs typeface="Arial"/>
            </a:endParaRPr>
          </a:p>
          <a:p>
            <a:pPr marL="258900" indent="-155859">
              <a:spcBef>
                <a:spcPts val="937"/>
              </a:spcBef>
              <a:tabLst>
                <a:tab pos="258900" algn="l"/>
                <a:tab pos="259333" algn="l"/>
              </a:tabLst>
            </a:pPr>
            <a:r>
              <a:rPr lang="en-US" spc="-75" dirty="0" smtClean="0">
                <a:solidFill>
                  <a:srgbClr val="231F20"/>
                </a:solidFill>
                <a:latin typeface="Arial" panose="020B0604020202020204" pitchFamily="34" charset="0"/>
                <a:cs typeface="Arial"/>
              </a:rPr>
              <a:t>Examine </a:t>
            </a:r>
            <a:r>
              <a:rPr lang="en-US" spc="-55" dirty="0" smtClean="0">
                <a:solidFill>
                  <a:srgbClr val="231F20"/>
                </a:solidFill>
                <a:latin typeface="Arial" panose="020B0604020202020204" pitchFamily="34" charset="0"/>
                <a:cs typeface="Arial"/>
              </a:rPr>
              <a:t>your </a:t>
            </a:r>
            <a:r>
              <a:rPr lang="en-US" spc="-61" dirty="0" smtClean="0">
                <a:solidFill>
                  <a:srgbClr val="231F20"/>
                </a:solidFill>
                <a:latin typeface="Arial" panose="020B0604020202020204" pitchFamily="34" charset="0"/>
                <a:cs typeface="Arial"/>
              </a:rPr>
              <a:t>own</a:t>
            </a:r>
            <a:r>
              <a:rPr lang="en-US" spc="-194" dirty="0" smtClean="0">
                <a:solidFill>
                  <a:srgbClr val="231F20"/>
                </a:solidFill>
                <a:latin typeface="Arial" panose="020B0604020202020204" pitchFamily="34" charset="0"/>
                <a:cs typeface="Arial"/>
              </a:rPr>
              <a:t> </a:t>
            </a:r>
            <a:r>
              <a:rPr lang="en-US" spc="-78" dirty="0" smtClean="0">
                <a:solidFill>
                  <a:srgbClr val="231F20"/>
                </a:solidFill>
                <a:latin typeface="Arial" panose="020B0604020202020204" pitchFamily="34" charset="0"/>
                <a:cs typeface="Arial"/>
              </a:rPr>
              <a:t>assumptions</a:t>
            </a:r>
            <a:endParaRPr lang="en-US" dirty="0" smtClean="0">
              <a:latin typeface="Arial" panose="020B0604020202020204" pitchFamily="34" charset="0"/>
              <a:cs typeface="Arial"/>
            </a:endParaRPr>
          </a:p>
          <a:p>
            <a:pPr marL="258900" marR="419089" indent="-155859">
              <a:lnSpc>
                <a:spcPct val="111100"/>
              </a:lnSpc>
              <a:spcBef>
                <a:spcPts val="770"/>
              </a:spcBef>
              <a:tabLst>
                <a:tab pos="258900" algn="l"/>
                <a:tab pos="259333" algn="l"/>
              </a:tabLst>
            </a:pPr>
            <a:r>
              <a:rPr lang="en-US" spc="-68" dirty="0" smtClean="0">
                <a:solidFill>
                  <a:srgbClr val="231F20"/>
                </a:solidFill>
                <a:latin typeface="Arial" panose="020B0604020202020204" pitchFamily="34" charset="0"/>
                <a:cs typeface="Arial"/>
              </a:rPr>
              <a:t>Approach conversations </a:t>
            </a:r>
            <a:r>
              <a:rPr lang="en-US" spc="-14" dirty="0" smtClean="0">
                <a:solidFill>
                  <a:srgbClr val="231F20"/>
                </a:solidFill>
                <a:latin typeface="Arial" panose="020B0604020202020204" pitchFamily="34" charset="0"/>
                <a:cs typeface="Arial"/>
              </a:rPr>
              <a:t>with</a:t>
            </a:r>
            <a:r>
              <a:rPr lang="en-US" spc="-191" dirty="0" smtClean="0">
                <a:solidFill>
                  <a:srgbClr val="231F20"/>
                </a:solidFill>
                <a:latin typeface="Arial" panose="020B0604020202020204" pitchFamily="34" charset="0"/>
                <a:cs typeface="Arial"/>
              </a:rPr>
              <a:t> </a:t>
            </a:r>
            <a:r>
              <a:rPr lang="en-US" spc="-48" dirty="0" smtClean="0">
                <a:solidFill>
                  <a:srgbClr val="231F20"/>
                </a:solidFill>
                <a:latin typeface="Arial" panose="020B0604020202020204" pitchFamily="34" charset="0"/>
                <a:cs typeface="Arial"/>
              </a:rPr>
              <a:t>curiosity </a:t>
            </a:r>
            <a:r>
              <a:rPr lang="en-US" spc="-34" dirty="0" smtClean="0">
                <a:solidFill>
                  <a:srgbClr val="231F20"/>
                </a:solidFill>
                <a:latin typeface="Arial" panose="020B0604020202020204" pitchFamily="34" charset="0"/>
                <a:cs typeface="Arial"/>
              </a:rPr>
              <a:t>while </a:t>
            </a:r>
            <a:r>
              <a:rPr lang="en-US" spc="-44" dirty="0" smtClean="0">
                <a:solidFill>
                  <a:srgbClr val="231F20"/>
                </a:solidFill>
                <a:latin typeface="Arial" panose="020B0604020202020204" pitchFamily="34" charset="0"/>
                <a:cs typeface="Arial"/>
              </a:rPr>
              <a:t>noticing </a:t>
            </a:r>
            <a:r>
              <a:rPr lang="en-US" spc="-61" dirty="0" smtClean="0">
                <a:solidFill>
                  <a:srgbClr val="231F20"/>
                </a:solidFill>
                <a:latin typeface="Arial" panose="020B0604020202020204" pitchFamily="34" charset="0"/>
                <a:cs typeface="Arial"/>
              </a:rPr>
              <a:t>any </a:t>
            </a:r>
            <a:r>
              <a:rPr lang="en-US" spc="-44" dirty="0" smtClean="0">
                <a:solidFill>
                  <a:srgbClr val="231F20"/>
                </a:solidFill>
                <a:latin typeface="Arial" panose="020B0604020202020204" pitchFamily="34" charset="0"/>
                <a:cs typeface="Arial"/>
              </a:rPr>
              <a:t>judgment </a:t>
            </a:r>
            <a:r>
              <a:rPr lang="en-US" spc="-37" dirty="0" smtClean="0">
                <a:solidFill>
                  <a:srgbClr val="231F20"/>
                </a:solidFill>
                <a:latin typeface="Arial" panose="020B0604020202020204" pitchFamily="34" charset="0"/>
                <a:cs typeface="Arial"/>
              </a:rPr>
              <a:t>or </a:t>
            </a:r>
            <a:r>
              <a:rPr lang="en-US" spc="-41" dirty="0" smtClean="0">
                <a:solidFill>
                  <a:srgbClr val="231F20"/>
                </a:solidFill>
                <a:latin typeface="Arial" panose="020B0604020202020204" pitchFamily="34" charset="0"/>
                <a:cs typeface="Arial"/>
              </a:rPr>
              <a:t>stereotypical</a:t>
            </a:r>
            <a:r>
              <a:rPr lang="en-US" spc="-109" dirty="0" smtClean="0">
                <a:solidFill>
                  <a:srgbClr val="231F20"/>
                </a:solidFill>
                <a:latin typeface="Arial" panose="020B0604020202020204" pitchFamily="34" charset="0"/>
                <a:cs typeface="Arial"/>
              </a:rPr>
              <a:t> </a:t>
            </a:r>
            <a:r>
              <a:rPr lang="en-US" spc="-34" dirty="0" smtClean="0">
                <a:solidFill>
                  <a:srgbClr val="231F20"/>
                </a:solidFill>
                <a:latin typeface="Arial" panose="020B0604020202020204" pitchFamily="34" charset="0"/>
                <a:cs typeface="Arial"/>
              </a:rPr>
              <a:t>thinking</a:t>
            </a:r>
            <a:endParaRPr lang="en-US" dirty="0" smtClean="0">
              <a:latin typeface="Arial" panose="020B0604020202020204" pitchFamily="34" charset="0"/>
              <a:cs typeface="Arial"/>
            </a:endParaRPr>
          </a:p>
          <a:p>
            <a:pPr marL="258900" marR="331634" indent="-155859">
              <a:lnSpc>
                <a:spcPct val="111100"/>
              </a:lnSpc>
              <a:spcBef>
                <a:spcPts val="774"/>
              </a:spcBef>
              <a:tabLst>
                <a:tab pos="258900" algn="l"/>
                <a:tab pos="259333" algn="l"/>
              </a:tabLst>
            </a:pPr>
            <a:r>
              <a:rPr lang="en-US" spc="-61" dirty="0" smtClean="0">
                <a:solidFill>
                  <a:srgbClr val="231F20"/>
                </a:solidFill>
                <a:latin typeface="Arial" panose="020B0604020202020204" pitchFamily="34" charset="0"/>
                <a:cs typeface="Arial"/>
              </a:rPr>
              <a:t>Listen</a:t>
            </a:r>
            <a:r>
              <a:rPr lang="en-US" spc="-109" dirty="0" smtClean="0">
                <a:solidFill>
                  <a:srgbClr val="231F20"/>
                </a:solidFill>
                <a:latin typeface="Arial" panose="020B0604020202020204" pitchFamily="34" charset="0"/>
                <a:cs typeface="Arial"/>
              </a:rPr>
              <a:t> </a:t>
            </a:r>
            <a:r>
              <a:rPr lang="en-US" spc="-24" dirty="0" smtClean="0">
                <a:solidFill>
                  <a:srgbClr val="231F20"/>
                </a:solidFill>
                <a:latin typeface="Arial" panose="020B0604020202020204" pitchFamily="34" charset="0"/>
                <a:cs typeface="Arial"/>
              </a:rPr>
              <a:t>for</a:t>
            </a:r>
            <a:r>
              <a:rPr lang="en-US" spc="-106" dirty="0" smtClean="0">
                <a:solidFill>
                  <a:srgbClr val="231F20"/>
                </a:solidFill>
                <a:latin typeface="Arial" panose="020B0604020202020204" pitchFamily="34" charset="0"/>
                <a:cs typeface="Arial"/>
              </a:rPr>
              <a:t> </a:t>
            </a:r>
            <a:r>
              <a:rPr lang="en-US" spc="-92" dirty="0" smtClean="0">
                <a:solidFill>
                  <a:srgbClr val="231F20"/>
                </a:solidFill>
                <a:latin typeface="Arial" panose="020B0604020202020204" pitchFamily="34" charset="0"/>
                <a:cs typeface="Arial"/>
              </a:rPr>
              <a:t>ways</a:t>
            </a:r>
            <a:r>
              <a:rPr lang="en-US" spc="-109" dirty="0" smtClean="0">
                <a:solidFill>
                  <a:srgbClr val="231F20"/>
                </a:solidFill>
                <a:latin typeface="Arial" panose="020B0604020202020204" pitchFamily="34" charset="0"/>
                <a:cs typeface="Arial"/>
              </a:rPr>
              <a:t> </a:t>
            </a:r>
            <a:r>
              <a:rPr lang="en-US" spc="-7" dirty="0" smtClean="0">
                <a:solidFill>
                  <a:srgbClr val="231F20"/>
                </a:solidFill>
                <a:latin typeface="Arial" panose="020B0604020202020204" pitchFamily="34" charset="0"/>
                <a:cs typeface="Arial"/>
              </a:rPr>
              <a:t>to</a:t>
            </a:r>
            <a:r>
              <a:rPr lang="en-US" spc="-106" dirty="0" smtClean="0">
                <a:solidFill>
                  <a:srgbClr val="231F20"/>
                </a:solidFill>
                <a:latin typeface="Arial" panose="020B0604020202020204" pitchFamily="34" charset="0"/>
                <a:cs typeface="Arial"/>
              </a:rPr>
              <a:t> </a:t>
            </a:r>
            <a:r>
              <a:rPr lang="en-US" spc="-72" dirty="0" smtClean="0">
                <a:solidFill>
                  <a:srgbClr val="231F20"/>
                </a:solidFill>
                <a:latin typeface="Arial" panose="020B0604020202020204" pitchFamily="34" charset="0"/>
                <a:cs typeface="Arial"/>
              </a:rPr>
              <a:t>enhance</a:t>
            </a:r>
            <a:r>
              <a:rPr lang="en-US" spc="-106" dirty="0" smtClean="0">
                <a:solidFill>
                  <a:srgbClr val="231F20"/>
                </a:solidFill>
                <a:latin typeface="Arial" panose="020B0604020202020204" pitchFamily="34" charset="0"/>
                <a:cs typeface="Arial"/>
              </a:rPr>
              <a:t> </a:t>
            </a:r>
            <a:r>
              <a:rPr lang="en-US" spc="-55" dirty="0" smtClean="0">
                <a:solidFill>
                  <a:srgbClr val="231F20"/>
                </a:solidFill>
                <a:latin typeface="Arial" panose="020B0604020202020204" pitchFamily="34" charset="0"/>
                <a:cs typeface="Arial"/>
              </a:rPr>
              <a:t>your</a:t>
            </a:r>
            <a:r>
              <a:rPr lang="en-US" spc="-109" dirty="0" smtClean="0">
                <a:solidFill>
                  <a:srgbClr val="231F20"/>
                </a:solidFill>
                <a:latin typeface="Arial" panose="020B0604020202020204" pitchFamily="34" charset="0"/>
                <a:cs typeface="Arial"/>
              </a:rPr>
              <a:t> </a:t>
            </a:r>
            <a:r>
              <a:rPr lang="en-US" spc="-34" dirty="0" smtClean="0">
                <a:solidFill>
                  <a:srgbClr val="231F20"/>
                </a:solidFill>
                <a:latin typeface="Arial" panose="020B0604020202020204" pitchFamily="34" charset="0"/>
                <a:cs typeface="Arial"/>
              </a:rPr>
              <a:t>cultural  </a:t>
            </a:r>
            <a:r>
              <a:rPr lang="en-US" spc="-58" dirty="0" smtClean="0">
                <a:solidFill>
                  <a:srgbClr val="231F20"/>
                </a:solidFill>
                <a:latin typeface="Arial" panose="020B0604020202020204" pitchFamily="34" charset="0"/>
                <a:cs typeface="Arial"/>
              </a:rPr>
              <a:t>communication</a:t>
            </a:r>
            <a:r>
              <a:rPr lang="en-US" spc="-109" dirty="0" smtClean="0">
                <a:solidFill>
                  <a:srgbClr val="231F20"/>
                </a:solidFill>
                <a:latin typeface="Arial" panose="020B0604020202020204" pitchFamily="34" charset="0"/>
                <a:cs typeface="Arial"/>
              </a:rPr>
              <a:t> </a:t>
            </a:r>
            <a:r>
              <a:rPr lang="en-US" spc="-65" dirty="0" smtClean="0">
                <a:solidFill>
                  <a:srgbClr val="231F20"/>
                </a:solidFill>
                <a:latin typeface="Arial" panose="020B0604020202020204" pitchFamily="34" charset="0"/>
                <a:cs typeface="Arial"/>
              </a:rPr>
              <a:t>skills</a:t>
            </a:r>
            <a:endParaRPr lang="en-US" dirty="0" smtClean="0">
              <a:latin typeface="Arial" panose="020B0604020202020204" pitchFamily="34" charset="0"/>
              <a:cs typeface="Arial"/>
            </a:endParaRPr>
          </a:p>
          <a:p>
            <a:endParaRPr lang="en-US" dirty="0">
              <a:latin typeface="Arial" panose="020B0604020202020204" pitchFamily="34" charset="0"/>
            </a:endParaRPr>
          </a:p>
        </p:txBody>
      </p:sp>
      <p:pic>
        <p:nvPicPr>
          <p:cNvPr id="40" name="Picture Placeholder 6"/>
          <p:cNvPicPr>
            <a:picLocks noChangeAspect="1"/>
          </p:cNvPicPr>
          <p:nvPr/>
        </p:nvPicPr>
        <p:blipFill>
          <a:blip r:embed="rId4" cstate="email">
            <a:extLst>
              <a:ext uri="{28A0092B-C50C-407E-A947-70E740481C1C}">
                <a14:useLocalDpi xmlns:a14="http://schemas.microsoft.com/office/drawing/2010/main"/>
              </a:ext>
            </a:extLst>
          </a:blip>
          <a:srcRect t="157" b="157"/>
          <a:stretch>
            <a:fillRect/>
          </a:stretch>
        </p:blipFill>
        <p:spPr>
          <a:xfrm>
            <a:off x="804876" y="1294946"/>
            <a:ext cx="504121" cy="504122"/>
          </a:xfrm>
          <a:prstGeom prst="rect">
            <a:avLst/>
          </a:prstGeom>
        </p:spPr>
      </p:pic>
    </p:spTree>
    <p:custDataLst>
      <p:tags r:id="rId1"/>
    </p:custDataLst>
    <p:extLst>
      <p:ext uri="{BB962C8B-B14F-4D97-AF65-F5344CB8AC3E}">
        <p14:creationId xmlns:p14="http://schemas.microsoft.com/office/powerpoint/2010/main" val="229300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solidFill>
            <a:srgbClr val="DC44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38354" y="1112808"/>
            <a:ext cx="3692105" cy="1754326"/>
          </a:xfrm>
          <a:prstGeom prst="rect">
            <a:avLst/>
          </a:prstGeom>
          <a:noFill/>
        </p:spPr>
        <p:txBody>
          <a:bodyPr wrap="square" rtlCol="0">
            <a:spAutoFit/>
          </a:bodyPr>
          <a:lstStyle/>
          <a:p>
            <a:r>
              <a:rPr lang="en-US" sz="3600" dirty="0" smtClean="0">
                <a:solidFill>
                  <a:schemeClr val="bg1"/>
                </a:solidFill>
                <a:latin typeface="Arial" panose="020B0604020202020204" pitchFamily="34" charset="0"/>
              </a:rPr>
              <a:t>Foundations </a:t>
            </a:r>
            <a:br>
              <a:rPr lang="en-US" sz="3600" dirty="0" smtClean="0">
                <a:solidFill>
                  <a:schemeClr val="bg1"/>
                </a:solidFill>
                <a:latin typeface="Arial" panose="020B0604020202020204" pitchFamily="34" charset="0"/>
              </a:rPr>
            </a:br>
            <a:r>
              <a:rPr lang="en-US" sz="3600" dirty="0" smtClean="0">
                <a:solidFill>
                  <a:schemeClr val="bg1"/>
                </a:solidFill>
                <a:latin typeface="Arial" panose="020B0604020202020204" pitchFamily="34" charset="0"/>
              </a:rPr>
              <a:t>of Successful</a:t>
            </a:r>
          </a:p>
          <a:p>
            <a:r>
              <a:rPr lang="en-US" sz="3600" dirty="0" smtClean="0">
                <a:solidFill>
                  <a:schemeClr val="bg1"/>
                </a:solidFill>
                <a:latin typeface="Arial" panose="020B0604020202020204" pitchFamily="34" charset="0"/>
              </a:rPr>
              <a:t>Communication</a:t>
            </a:r>
            <a:endParaRPr lang="en-US" sz="3600" dirty="0">
              <a:solidFill>
                <a:schemeClr val="bg1"/>
              </a:solidFill>
              <a:latin typeface="Arial" panose="020B0604020202020204" pitchFamily="34" charset="0"/>
            </a:endParaRPr>
          </a:p>
        </p:txBody>
      </p:sp>
      <p:graphicFrame>
        <p:nvGraphicFramePr>
          <p:cNvPr id="35" name="Diagram 34"/>
          <p:cNvGraphicFramePr/>
          <p:nvPr>
            <p:extLst>
              <p:ext uri="{D42A27DB-BD31-4B8C-83A1-F6EECF244321}">
                <p14:modId xmlns:p14="http://schemas.microsoft.com/office/powerpoint/2010/main" val="1112575217"/>
              </p:ext>
            </p:extLst>
          </p:nvPr>
        </p:nvGraphicFramePr>
        <p:xfrm>
          <a:off x="2151216" y="98566"/>
          <a:ext cx="9684911" cy="64566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0859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7013355" y="6088045"/>
            <a:ext cx="67541" cy="55418"/>
          </a:xfrm>
          <a:custGeom>
            <a:avLst/>
            <a:gdLst/>
            <a:ahLst/>
            <a:cxnLst/>
            <a:rect l="l" t="t" r="r" b="b"/>
            <a:pathLst>
              <a:path w="99060" h="81279">
                <a:moveTo>
                  <a:pt x="96329" y="0"/>
                </a:moveTo>
                <a:lnTo>
                  <a:pt x="34329" y="21813"/>
                </a:lnTo>
                <a:lnTo>
                  <a:pt x="622" y="75260"/>
                </a:lnTo>
                <a:lnTo>
                  <a:pt x="0" y="77838"/>
                </a:lnTo>
                <a:lnTo>
                  <a:pt x="1600" y="80429"/>
                </a:lnTo>
                <a:lnTo>
                  <a:pt x="4559" y="81127"/>
                </a:lnTo>
                <a:lnTo>
                  <a:pt x="4927" y="81178"/>
                </a:lnTo>
                <a:lnTo>
                  <a:pt x="7467" y="81178"/>
                </a:lnTo>
                <a:lnTo>
                  <a:pt x="9436" y="79692"/>
                </a:lnTo>
                <a:lnTo>
                  <a:pt x="9956" y="77482"/>
                </a:lnTo>
                <a:lnTo>
                  <a:pt x="21351" y="50553"/>
                </a:lnTo>
                <a:lnTo>
                  <a:pt x="40366" y="29279"/>
                </a:lnTo>
                <a:lnTo>
                  <a:pt x="65163" y="15149"/>
                </a:lnTo>
                <a:lnTo>
                  <a:pt x="93903" y="9651"/>
                </a:lnTo>
                <a:lnTo>
                  <a:pt x="96558" y="9575"/>
                </a:lnTo>
                <a:lnTo>
                  <a:pt x="98653" y="7378"/>
                </a:lnTo>
                <a:lnTo>
                  <a:pt x="98539" y="2070"/>
                </a:lnTo>
                <a:lnTo>
                  <a:pt x="96329" y="0"/>
                </a:lnTo>
                <a:close/>
              </a:path>
            </a:pathLst>
          </a:custGeom>
          <a:solidFill>
            <a:srgbClr val="FFFFFF"/>
          </a:solidFill>
        </p:spPr>
        <p:txBody>
          <a:bodyPr wrap="square" lIns="0" tIns="0" rIns="0" bIns="0" rtlCol="0"/>
          <a:lstStyle/>
          <a:p>
            <a:endParaRPr sz="1227"/>
          </a:p>
        </p:txBody>
      </p:sp>
      <p:sp>
        <p:nvSpPr>
          <p:cNvPr id="7" name="object 7"/>
          <p:cNvSpPr/>
          <p:nvPr/>
        </p:nvSpPr>
        <p:spPr>
          <a:xfrm>
            <a:off x="7087303" y="6088878"/>
            <a:ext cx="36801" cy="21648"/>
          </a:xfrm>
          <a:custGeom>
            <a:avLst/>
            <a:gdLst/>
            <a:ahLst/>
            <a:cxnLst/>
            <a:rect l="l" t="t" r="r" b="b"/>
            <a:pathLst>
              <a:path w="53975" h="31750">
                <a:moveTo>
                  <a:pt x="3492" y="0"/>
                </a:moveTo>
                <a:lnTo>
                  <a:pt x="990" y="1752"/>
                </a:lnTo>
                <a:lnTo>
                  <a:pt x="0" y="6972"/>
                </a:lnTo>
                <a:lnTo>
                  <a:pt x="1701" y="9486"/>
                </a:lnTo>
                <a:lnTo>
                  <a:pt x="4305" y="9982"/>
                </a:lnTo>
                <a:lnTo>
                  <a:pt x="15485" y="12909"/>
                </a:lnTo>
                <a:lnTo>
                  <a:pt x="26165" y="17265"/>
                </a:lnTo>
                <a:lnTo>
                  <a:pt x="36202" y="22983"/>
                </a:lnTo>
                <a:lnTo>
                  <a:pt x="45453" y="29997"/>
                </a:lnTo>
                <a:lnTo>
                  <a:pt x="46354" y="30772"/>
                </a:lnTo>
                <a:lnTo>
                  <a:pt x="47472" y="31165"/>
                </a:lnTo>
                <a:lnTo>
                  <a:pt x="49936" y="31165"/>
                </a:lnTo>
                <a:lnTo>
                  <a:pt x="51269" y="30607"/>
                </a:lnTo>
                <a:lnTo>
                  <a:pt x="53962" y="27508"/>
                </a:lnTo>
                <a:lnTo>
                  <a:pt x="53746" y="24472"/>
                </a:lnTo>
                <a:lnTo>
                  <a:pt x="18524" y="3793"/>
                </a:lnTo>
                <a:lnTo>
                  <a:pt x="6121" y="558"/>
                </a:lnTo>
                <a:lnTo>
                  <a:pt x="3492" y="0"/>
                </a:lnTo>
                <a:close/>
              </a:path>
            </a:pathLst>
          </a:custGeom>
          <a:solidFill>
            <a:srgbClr val="FFFFFF"/>
          </a:solidFill>
        </p:spPr>
        <p:txBody>
          <a:bodyPr wrap="square" lIns="0" tIns="0" rIns="0" bIns="0" rtlCol="0"/>
          <a:lstStyle/>
          <a:p>
            <a:endParaRPr sz="1227"/>
          </a:p>
        </p:txBody>
      </p:sp>
      <p:sp>
        <p:nvSpPr>
          <p:cNvPr id="8" name="object 8"/>
          <p:cNvSpPr/>
          <p:nvPr/>
        </p:nvSpPr>
        <p:spPr>
          <a:xfrm>
            <a:off x="7045956" y="6315761"/>
            <a:ext cx="66242" cy="39831"/>
          </a:xfrm>
          <a:custGeom>
            <a:avLst/>
            <a:gdLst/>
            <a:ahLst/>
            <a:cxnLst/>
            <a:rect l="l" t="t" r="r" b="b"/>
            <a:pathLst>
              <a:path w="97154" h="58420">
                <a:moveTo>
                  <a:pt x="24142" y="40754"/>
                </a:moveTo>
                <a:lnTo>
                  <a:pt x="11696" y="40754"/>
                </a:lnTo>
                <a:lnTo>
                  <a:pt x="25438" y="57454"/>
                </a:lnTo>
                <a:lnTo>
                  <a:pt x="26796" y="58102"/>
                </a:lnTo>
                <a:lnTo>
                  <a:pt x="69964" y="58102"/>
                </a:lnTo>
                <a:lnTo>
                  <a:pt x="71323" y="57454"/>
                </a:lnTo>
                <a:lnTo>
                  <a:pt x="78700" y="48488"/>
                </a:lnTo>
                <a:lnTo>
                  <a:pt x="30505" y="48488"/>
                </a:lnTo>
                <a:lnTo>
                  <a:pt x="24142" y="40754"/>
                </a:lnTo>
                <a:close/>
              </a:path>
              <a:path w="97154" h="58420">
                <a:moveTo>
                  <a:pt x="85064" y="40754"/>
                </a:moveTo>
                <a:lnTo>
                  <a:pt x="72631" y="40754"/>
                </a:lnTo>
                <a:lnTo>
                  <a:pt x="66255" y="48488"/>
                </a:lnTo>
                <a:lnTo>
                  <a:pt x="78700" y="48488"/>
                </a:lnTo>
                <a:lnTo>
                  <a:pt x="85064" y="40754"/>
                </a:lnTo>
                <a:close/>
              </a:path>
              <a:path w="97154" h="58420">
                <a:moveTo>
                  <a:pt x="7454" y="0"/>
                </a:moveTo>
                <a:lnTo>
                  <a:pt x="2158" y="0"/>
                </a:lnTo>
                <a:lnTo>
                  <a:pt x="0" y="2159"/>
                </a:lnTo>
                <a:lnTo>
                  <a:pt x="0" y="38595"/>
                </a:lnTo>
                <a:lnTo>
                  <a:pt x="2158" y="40754"/>
                </a:lnTo>
                <a:lnTo>
                  <a:pt x="94614" y="40754"/>
                </a:lnTo>
                <a:lnTo>
                  <a:pt x="96761" y="38595"/>
                </a:lnTo>
                <a:lnTo>
                  <a:pt x="96761" y="31140"/>
                </a:lnTo>
                <a:lnTo>
                  <a:pt x="9613" y="31140"/>
                </a:lnTo>
                <a:lnTo>
                  <a:pt x="9613" y="2159"/>
                </a:lnTo>
                <a:lnTo>
                  <a:pt x="7454" y="0"/>
                </a:lnTo>
                <a:close/>
              </a:path>
              <a:path w="97154" h="58420">
                <a:moveTo>
                  <a:pt x="94614" y="10807"/>
                </a:moveTo>
                <a:lnTo>
                  <a:pt x="89306" y="10807"/>
                </a:lnTo>
                <a:lnTo>
                  <a:pt x="87160" y="12966"/>
                </a:lnTo>
                <a:lnTo>
                  <a:pt x="87160" y="31140"/>
                </a:lnTo>
                <a:lnTo>
                  <a:pt x="96761" y="31140"/>
                </a:lnTo>
                <a:lnTo>
                  <a:pt x="96761" y="12966"/>
                </a:lnTo>
                <a:lnTo>
                  <a:pt x="94614" y="10807"/>
                </a:lnTo>
                <a:close/>
              </a:path>
            </a:pathLst>
          </a:custGeom>
          <a:solidFill>
            <a:srgbClr val="FFFFFF"/>
          </a:solidFill>
        </p:spPr>
        <p:txBody>
          <a:bodyPr wrap="square" lIns="0" tIns="0" rIns="0" bIns="0" rtlCol="0"/>
          <a:lstStyle/>
          <a:p>
            <a:endParaRPr sz="1227"/>
          </a:p>
        </p:txBody>
      </p:sp>
      <p:sp>
        <p:nvSpPr>
          <p:cNvPr id="9" name="object 9"/>
          <p:cNvSpPr/>
          <p:nvPr/>
        </p:nvSpPr>
        <p:spPr>
          <a:xfrm>
            <a:off x="7075530" y="6025350"/>
            <a:ext cx="6927" cy="36801"/>
          </a:xfrm>
          <a:custGeom>
            <a:avLst/>
            <a:gdLst/>
            <a:ahLst/>
            <a:cxnLst/>
            <a:rect l="l" t="t" r="r" b="b"/>
            <a:pathLst>
              <a:path w="10160" h="53975">
                <a:moveTo>
                  <a:pt x="7454" y="0"/>
                </a:moveTo>
                <a:lnTo>
                  <a:pt x="2146" y="0"/>
                </a:lnTo>
                <a:lnTo>
                  <a:pt x="0" y="2158"/>
                </a:lnTo>
                <a:lnTo>
                  <a:pt x="0" y="51650"/>
                </a:lnTo>
                <a:lnTo>
                  <a:pt x="2146" y="53809"/>
                </a:lnTo>
                <a:lnTo>
                  <a:pt x="7454" y="53809"/>
                </a:lnTo>
                <a:lnTo>
                  <a:pt x="9601" y="51650"/>
                </a:lnTo>
                <a:lnTo>
                  <a:pt x="9601" y="2158"/>
                </a:lnTo>
                <a:lnTo>
                  <a:pt x="7454" y="0"/>
                </a:lnTo>
                <a:close/>
              </a:path>
            </a:pathLst>
          </a:custGeom>
          <a:solidFill>
            <a:srgbClr val="FFFFFF"/>
          </a:solidFill>
        </p:spPr>
        <p:txBody>
          <a:bodyPr wrap="square" lIns="0" tIns="0" rIns="0" bIns="0" rtlCol="0"/>
          <a:lstStyle/>
          <a:p>
            <a:endParaRPr sz="1227"/>
          </a:p>
        </p:txBody>
      </p:sp>
      <p:sp>
        <p:nvSpPr>
          <p:cNvPr id="10" name="object 10"/>
          <p:cNvSpPr/>
          <p:nvPr/>
        </p:nvSpPr>
        <p:spPr>
          <a:xfrm>
            <a:off x="7032286" y="6032498"/>
            <a:ext cx="17750" cy="35502"/>
          </a:xfrm>
          <a:custGeom>
            <a:avLst/>
            <a:gdLst/>
            <a:ahLst/>
            <a:cxnLst/>
            <a:rect l="l" t="t" r="r" b="b"/>
            <a:pathLst>
              <a:path w="26035" h="52070">
                <a:moveTo>
                  <a:pt x="6261" y="0"/>
                </a:moveTo>
                <a:lnTo>
                  <a:pt x="1282" y="1790"/>
                </a:lnTo>
                <a:lnTo>
                  <a:pt x="0" y="4533"/>
                </a:lnTo>
                <a:lnTo>
                  <a:pt x="16725" y="50495"/>
                </a:lnTo>
                <a:lnTo>
                  <a:pt x="18567" y="51688"/>
                </a:lnTo>
                <a:lnTo>
                  <a:pt x="21069" y="51688"/>
                </a:lnTo>
                <a:lnTo>
                  <a:pt x="21628" y="51612"/>
                </a:lnTo>
                <a:lnTo>
                  <a:pt x="24669" y="50495"/>
                </a:lnTo>
                <a:lnTo>
                  <a:pt x="25946" y="47751"/>
                </a:lnTo>
                <a:lnTo>
                  <a:pt x="9029" y="1257"/>
                </a:lnTo>
                <a:lnTo>
                  <a:pt x="6261" y="0"/>
                </a:lnTo>
                <a:close/>
              </a:path>
            </a:pathLst>
          </a:custGeom>
          <a:solidFill>
            <a:srgbClr val="FFFFFF"/>
          </a:solidFill>
        </p:spPr>
        <p:txBody>
          <a:bodyPr wrap="square" lIns="0" tIns="0" rIns="0" bIns="0" rtlCol="0"/>
          <a:lstStyle/>
          <a:p>
            <a:endParaRPr sz="1227"/>
          </a:p>
        </p:txBody>
      </p:sp>
      <p:sp>
        <p:nvSpPr>
          <p:cNvPr id="11" name="object 11"/>
          <p:cNvSpPr/>
          <p:nvPr/>
        </p:nvSpPr>
        <p:spPr>
          <a:xfrm>
            <a:off x="6994651" y="6054245"/>
            <a:ext cx="26843" cy="30307"/>
          </a:xfrm>
          <a:custGeom>
            <a:avLst/>
            <a:gdLst/>
            <a:ahLst/>
            <a:cxnLst/>
            <a:rect l="l" t="t" r="r" b="b"/>
            <a:pathLst>
              <a:path w="39370" h="44450">
                <a:moveTo>
                  <a:pt x="4330" y="0"/>
                </a:moveTo>
                <a:lnTo>
                  <a:pt x="266" y="3416"/>
                </a:lnTo>
                <a:lnTo>
                  <a:pt x="0" y="6438"/>
                </a:lnTo>
                <a:lnTo>
                  <a:pt x="31076" y="43472"/>
                </a:lnTo>
                <a:lnTo>
                  <a:pt x="32435" y="44056"/>
                </a:lnTo>
                <a:lnTo>
                  <a:pt x="34899" y="44056"/>
                </a:lnTo>
                <a:lnTo>
                  <a:pt x="35991" y="43688"/>
                </a:lnTo>
                <a:lnTo>
                  <a:pt x="38925" y="41224"/>
                </a:lnTo>
                <a:lnTo>
                  <a:pt x="39192" y="38188"/>
                </a:lnTo>
                <a:lnTo>
                  <a:pt x="7366" y="266"/>
                </a:lnTo>
                <a:lnTo>
                  <a:pt x="4330" y="0"/>
                </a:lnTo>
                <a:close/>
              </a:path>
            </a:pathLst>
          </a:custGeom>
          <a:solidFill>
            <a:srgbClr val="FFFFFF"/>
          </a:solidFill>
        </p:spPr>
        <p:txBody>
          <a:bodyPr wrap="square" lIns="0" tIns="0" rIns="0" bIns="0" rtlCol="0"/>
          <a:lstStyle/>
          <a:p>
            <a:endParaRPr sz="1227"/>
          </a:p>
        </p:txBody>
      </p:sp>
      <p:sp>
        <p:nvSpPr>
          <p:cNvPr id="12" name="object 12"/>
          <p:cNvSpPr/>
          <p:nvPr/>
        </p:nvSpPr>
        <p:spPr>
          <a:xfrm>
            <a:off x="6966634" y="6087487"/>
            <a:ext cx="33770" cy="22080"/>
          </a:xfrm>
          <a:custGeom>
            <a:avLst/>
            <a:gdLst/>
            <a:ahLst/>
            <a:cxnLst/>
            <a:rect l="l" t="t" r="r" b="b"/>
            <a:pathLst>
              <a:path w="49529" h="32384">
                <a:moveTo>
                  <a:pt x="5600" y="0"/>
                </a:moveTo>
                <a:lnTo>
                  <a:pt x="2654" y="787"/>
                </a:lnTo>
                <a:lnTo>
                  <a:pt x="0" y="5372"/>
                </a:lnTo>
                <a:lnTo>
                  <a:pt x="787" y="8318"/>
                </a:lnTo>
                <a:lnTo>
                  <a:pt x="42087" y="32156"/>
                </a:lnTo>
                <a:lnTo>
                  <a:pt x="42913" y="32372"/>
                </a:lnTo>
                <a:lnTo>
                  <a:pt x="45389" y="32372"/>
                </a:lnTo>
                <a:lnTo>
                  <a:pt x="47015" y="31508"/>
                </a:lnTo>
                <a:lnTo>
                  <a:pt x="49225" y="27673"/>
                </a:lnTo>
                <a:lnTo>
                  <a:pt x="48437" y="24726"/>
                </a:lnTo>
                <a:lnTo>
                  <a:pt x="5600" y="0"/>
                </a:lnTo>
                <a:close/>
              </a:path>
            </a:pathLst>
          </a:custGeom>
          <a:solidFill>
            <a:srgbClr val="FFFFFF"/>
          </a:solidFill>
        </p:spPr>
        <p:txBody>
          <a:bodyPr wrap="square" lIns="0" tIns="0" rIns="0" bIns="0" rtlCol="0"/>
          <a:lstStyle/>
          <a:p>
            <a:endParaRPr sz="1227"/>
          </a:p>
        </p:txBody>
      </p:sp>
      <p:sp>
        <p:nvSpPr>
          <p:cNvPr id="13" name="object 13"/>
          <p:cNvSpPr/>
          <p:nvPr/>
        </p:nvSpPr>
        <p:spPr>
          <a:xfrm>
            <a:off x="6951960" y="6128544"/>
            <a:ext cx="36801" cy="12123"/>
          </a:xfrm>
          <a:custGeom>
            <a:avLst/>
            <a:gdLst/>
            <a:ahLst/>
            <a:cxnLst/>
            <a:rect l="l" t="t" r="r" b="b"/>
            <a:pathLst>
              <a:path w="53975" h="17779">
                <a:moveTo>
                  <a:pt x="3416" y="0"/>
                </a:moveTo>
                <a:lnTo>
                  <a:pt x="927" y="1752"/>
                </a:lnTo>
                <a:lnTo>
                  <a:pt x="0" y="6972"/>
                </a:lnTo>
                <a:lnTo>
                  <a:pt x="1752" y="9474"/>
                </a:lnTo>
                <a:lnTo>
                  <a:pt x="48158" y="17640"/>
                </a:lnTo>
                <a:lnTo>
                  <a:pt x="48437" y="17665"/>
                </a:lnTo>
                <a:lnTo>
                  <a:pt x="51003" y="17665"/>
                </a:lnTo>
                <a:lnTo>
                  <a:pt x="53022" y="16027"/>
                </a:lnTo>
                <a:lnTo>
                  <a:pt x="53898" y="11099"/>
                </a:lnTo>
                <a:lnTo>
                  <a:pt x="52158" y="8597"/>
                </a:lnTo>
                <a:lnTo>
                  <a:pt x="3416" y="0"/>
                </a:lnTo>
                <a:close/>
              </a:path>
            </a:pathLst>
          </a:custGeom>
          <a:solidFill>
            <a:srgbClr val="FFFFFF"/>
          </a:solidFill>
        </p:spPr>
        <p:txBody>
          <a:bodyPr wrap="square" lIns="0" tIns="0" rIns="0" bIns="0" rtlCol="0"/>
          <a:lstStyle/>
          <a:p>
            <a:endParaRPr sz="1227"/>
          </a:p>
        </p:txBody>
      </p:sp>
      <p:sp>
        <p:nvSpPr>
          <p:cNvPr id="14" name="object 14"/>
          <p:cNvSpPr/>
          <p:nvPr/>
        </p:nvSpPr>
        <p:spPr>
          <a:xfrm>
            <a:off x="7168901" y="6128553"/>
            <a:ext cx="36801" cy="12123"/>
          </a:xfrm>
          <a:custGeom>
            <a:avLst/>
            <a:gdLst/>
            <a:ahLst/>
            <a:cxnLst/>
            <a:rect l="l" t="t" r="r" b="b"/>
            <a:pathLst>
              <a:path w="53975" h="17779">
                <a:moveTo>
                  <a:pt x="50495" y="0"/>
                </a:moveTo>
                <a:lnTo>
                  <a:pt x="1739" y="8572"/>
                </a:lnTo>
                <a:lnTo>
                  <a:pt x="0" y="11074"/>
                </a:lnTo>
                <a:lnTo>
                  <a:pt x="863" y="16014"/>
                </a:lnTo>
                <a:lnTo>
                  <a:pt x="2895" y="17653"/>
                </a:lnTo>
                <a:lnTo>
                  <a:pt x="5461" y="17653"/>
                </a:lnTo>
                <a:lnTo>
                  <a:pt x="6019" y="17589"/>
                </a:lnTo>
                <a:lnTo>
                  <a:pt x="52146" y="9448"/>
                </a:lnTo>
                <a:lnTo>
                  <a:pt x="53886" y="6959"/>
                </a:lnTo>
                <a:lnTo>
                  <a:pt x="52971" y="1739"/>
                </a:lnTo>
                <a:lnTo>
                  <a:pt x="50495" y="0"/>
                </a:lnTo>
                <a:close/>
              </a:path>
            </a:pathLst>
          </a:custGeom>
          <a:solidFill>
            <a:srgbClr val="FFFFFF"/>
          </a:solidFill>
        </p:spPr>
        <p:txBody>
          <a:bodyPr wrap="square" lIns="0" tIns="0" rIns="0" bIns="0" rtlCol="0"/>
          <a:lstStyle/>
          <a:p>
            <a:endParaRPr sz="1227"/>
          </a:p>
        </p:txBody>
      </p:sp>
      <p:sp>
        <p:nvSpPr>
          <p:cNvPr id="15" name="object 15"/>
          <p:cNvSpPr/>
          <p:nvPr/>
        </p:nvSpPr>
        <p:spPr>
          <a:xfrm>
            <a:off x="7157410" y="6087486"/>
            <a:ext cx="33770" cy="22080"/>
          </a:xfrm>
          <a:custGeom>
            <a:avLst/>
            <a:gdLst/>
            <a:ahLst/>
            <a:cxnLst/>
            <a:rect l="l" t="t" r="r" b="b"/>
            <a:pathLst>
              <a:path w="49529" h="32384">
                <a:moveTo>
                  <a:pt x="43637" y="0"/>
                </a:moveTo>
                <a:lnTo>
                  <a:pt x="787" y="24739"/>
                </a:lnTo>
                <a:lnTo>
                  <a:pt x="0" y="27673"/>
                </a:lnTo>
                <a:lnTo>
                  <a:pt x="2209" y="31521"/>
                </a:lnTo>
                <a:lnTo>
                  <a:pt x="3822" y="32372"/>
                </a:lnTo>
                <a:lnTo>
                  <a:pt x="6299" y="32372"/>
                </a:lnTo>
                <a:lnTo>
                  <a:pt x="7124" y="32169"/>
                </a:lnTo>
                <a:lnTo>
                  <a:pt x="48425" y="8318"/>
                </a:lnTo>
                <a:lnTo>
                  <a:pt x="49225" y="5372"/>
                </a:lnTo>
                <a:lnTo>
                  <a:pt x="46570" y="800"/>
                </a:lnTo>
                <a:lnTo>
                  <a:pt x="43637" y="0"/>
                </a:lnTo>
                <a:close/>
              </a:path>
            </a:pathLst>
          </a:custGeom>
          <a:solidFill>
            <a:srgbClr val="FFFFFF"/>
          </a:solidFill>
        </p:spPr>
        <p:txBody>
          <a:bodyPr wrap="square" lIns="0" tIns="0" rIns="0" bIns="0" rtlCol="0"/>
          <a:lstStyle/>
          <a:p>
            <a:endParaRPr sz="1227"/>
          </a:p>
        </p:txBody>
      </p:sp>
      <p:sp>
        <p:nvSpPr>
          <p:cNvPr id="16" name="object 16"/>
          <p:cNvSpPr/>
          <p:nvPr/>
        </p:nvSpPr>
        <p:spPr>
          <a:xfrm>
            <a:off x="7136240" y="6054246"/>
            <a:ext cx="26843" cy="30307"/>
          </a:xfrm>
          <a:custGeom>
            <a:avLst/>
            <a:gdLst/>
            <a:ahLst/>
            <a:cxnLst/>
            <a:rect l="l" t="t" r="r" b="b"/>
            <a:pathLst>
              <a:path w="39370" h="44450">
                <a:moveTo>
                  <a:pt x="34861" y="0"/>
                </a:moveTo>
                <a:lnTo>
                  <a:pt x="31826" y="254"/>
                </a:lnTo>
                <a:lnTo>
                  <a:pt x="0" y="38188"/>
                </a:lnTo>
                <a:lnTo>
                  <a:pt x="266" y="41224"/>
                </a:lnTo>
                <a:lnTo>
                  <a:pt x="3200" y="43675"/>
                </a:lnTo>
                <a:lnTo>
                  <a:pt x="4292" y="44043"/>
                </a:lnTo>
                <a:lnTo>
                  <a:pt x="6756" y="44043"/>
                </a:lnTo>
                <a:lnTo>
                  <a:pt x="8102" y="43472"/>
                </a:lnTo>
                <a:lnTo>
                  <a:pt x="39179" y="6438"/>
                </a:lnTo>
                <a:lnTo>
                  <a:pt x="38912" y="3416"/>
                </a:lnTo>
                <a:lnTo>
                  <a:pt x="34861" y="0"/>
                </a:lnTo>
                <a:close/>
              </a:path>
            </a:pathLst>
          </a:custGeom>
          <a:solidFill>
            <a:srgbClr val="FFFFFF"/>
          </a:solidFill>
        </p:spPr>
        <p:txBody>
          <a:bodyPr wrap="square" lIns="0" tIns="0" rIns="0" bIns="0" rtlCol="0"/>
          <a:lstStyle/>
          <a:p>
            <a:endParaRPr sz="1227"/>
          </a:p>
        </p:txBody>
      </p:sp>
      <p:sp>
        <p:nvSpPr>
          <p:cNvPr id="17" name="object 17"/>
          <p:cNvSpPr/>
          <p:nvPr/>
        </p:nvSpPr>
        <p:spPr>
          <a:xfrm>
            <a:off x="7107630" y="6032494"/>
            <a:ext cx="17750" cy="35502"/>
          </a:xfrm>
          <a:custGeom>
            <a:avLst/>
            <a:gdLst/>
            <a:ahLst/>
            <a:cxnLst/>
            <a:rect l="l" t="t" r="r" b="b"/>
            <a:pathLst>
              <a:path w="26035" h="52070">
                <a:moveTo>
                  <a:pt x="19672" y="0"/>
                </a:moveTo>
                <a:lnTo>
                  <a:pt x="16916" y="1270"/>
                </a:lnTo>
                <a:lnTo>
                  <a:pt x="0" y="47752"/>
                </a:lnTo>
                <a:lnTo>
                  <a:pt x="1295" y="50507"/>
                </a:lnTo>
                <a:lnTo>
                  <a:pt x="4318" y="51612"/>
                </a:lnTo>
                <a:lnTo>
                  <a:pt x="4876" y="51701"/>
                </a:lnTo>
                <a:lnTo>
                  <a:pt x="7391" y="51701"/>
                </a:lnTo>
                <a:lnTo>
                  <a:pt x="9232" y="50495"/>
                </a:lnTo>
                <a:lnTo>
                  <a:pt x="25946" y="4546"/>
                </a:lnTo>
                <a:lnTo>
                  <a:pt x="24663" y="1790"/>
                </a:lnTo>
                <a:lnTo>
                  <a:pt x="19672" y="0"/>
                </a:lnTo>
                <a:close/>
              </a:path>
            </a:pathLst>
          </a:custGeom>
          <a:solidFill>
            <a:srgbClr val="FFFFFF"/>
          </a:solidFill>
        </p:spPr>
        <p:txBody>
          <a:bodyPr wrap="square" lIns="0" tIns="0" rIns="0" bIns="0" rtlCol="0"/>
          <a:lstStyle/>
          <a:p>
            <a:endParaRPr sz="1227"/>
          </a:p>
        </p:txBody>
      </p:sp>
      <p:sp>
        <p:nvSpPr>
          <p:cNvPr id="18" name="object 18"/>
          <p:cNvSpPr/>
          <p:nvPr/>
        </p:nvSpPr>
        <p:spPr>
          <a:xfrm>
            <a:off x="6996854" y="6071888"/>
            <a:ext cx="164090" cy="255010"/>
          </a:xfrm>
          <a:custGeom>
            <a:avLst/>
            <a:gdLst/>
            <a:ahLst/>
            <a:cxnLst/>
            <a:rect l="l" t="t" r="r" b="b"/>
            <a:pathLst>
              <a:path w="240664" h="374015">
                <a:moveTo>
                  <a:pt x="168782" y="318935"/>
                </a:moveTo>
                <a:lnTo>
                  <a:pt x="159169" y="318935"/>
                </a:lnTo>
                <a:lnTo>
                  <a:pt x="159169" y="353326"/>
                </a:lnTo>
                <a:lnTo>
                  <a:pt x="94589" y="364896"/>
                </a:lnTo>
                <a:lnTo>
                  <a:pt x="92849" y="367398"/>
                </a:lnTo>
                <a:lnTo>
                  <a:pt x="93738" y="372325"/>
                </a:lnTo>
                <a:lnTo>
                  <a:pt x="95757" y="373951"/>
                </a:lnTo>
                <a:lnTo>
                  <a:pt x="98602" y="373938"/>
                </a:lnTo>
                <a:lnTo>
                  <a:pt x="167106" y="361657"/>
                </a:lnTo>
                <a:lnTo>
                  <a:pt x="168782" y="359676"/>
                </a:lnTo>
                <a:lnTo>
                  <a:pt x="168782" y="318935"/>
                </a:lnTo>
                <a:close/>
              </a:path>
              <a:path w="240664" h="374015">
                <a:moveTo>
                  <a:pt x="120294" y="0"/>
                </a:moveTo>
                <a:lnTo>
                  <a:pt x="73514" y="9468"/>
                </a:lnTo>
                <a:lnTo>
                  <a:pt x="35272" y="35272"/>
                </a:lnTo>
                <a:lnTo>
                  <a:pt x="9468" y="73514"/>
                </a:lnTo>
                <a:lnTo>
                  <a:pt x="0" y="120294"/>
                </a:lnTo>
                <a:lnTo>
                  <a:pt x="546" y="131848"/>
                </a:lnTo>
                <a:lnTo>
                  <a:pt x="55956" y="295109"/>
                </a:lnTo>
                <a:lnTo>
                  <a:pt x="72021" y="316979"/>
                </a:lnTo>
                <a:lnTo>
                  <a:pt x="72021" y="347967"/>
                </a:lnTo>
                <a:lnTo>
                  <a:pt x="72643" y="349313"/>
                </a:lnTo>
                <a:lnTo>
                  <a:pt x="74612" y="350964"/>
                </a:lnTo>
                <a:lnTo>
                  <a:pt x="75704" y="351358"/>
                </a:lnTo>
                <a:lnTo>
                  <a:pt x="77101" y="351358"/>
                </a:lnTo>
                <a:lnTo>
                  <a:pt x="77673" y="351281"/>
                </a:lnTo>
                <a:lnTo>
                  <a:pt x="136122" y="340804"/>
                </a:lnTo>
                <a:lnTo>
                  <a:pt x="81622" y="340804"/>
                </a:lnTo>
                <a:lnTo>
                  <a:pt x="81622" y="318947"/>
                </a:lnTo>
                <a:lnTo>
                  <a:pt x="159169" y="318935"/>
                </a:lnTo>
                <a:lnTo>
                  <a:pt x="168782" y="318935"/>
                </a:lnTo>
                <a:lnTo>
                  <a:pt x="168782" y="316903"/>
                </a:lnTo>
                <a:lnTo>
                  <a:pt x="173836" y="313865"/>
                </a:lnTo>
                <a:lnTo>
                  <a:pt x="177705" y="309549"/>
                </a:lnTo>
                <a:lnTo>
                  <a:pt x="75653" y="309549"/>
                </a:lnTo>
                <a:lnTo>
                  <a:pt x="71996" y="308419"/>
                </a:lnTo>
                <a:lnTo>
                  <a:pt x="67462" y="298056"/>
                </a:lnTo>
                <a:lnTo>
                  <a:pt x="183437" y="298056"/>
                </a:lnTo>
                <a:lnTo>
                  <a:pt x="184721" y="294881"/>
                </a:lnTo>
                <a:lnTo>
                  <a:pt x="187065" y="288442"/>
                </a:lnTo>
                <a:lnTo>
                  <a:pt x="63741" y="288442"/>
                </a:lnTo>
                <a:lnTo>
                  <a:pt x="20040" y="168363"/>
                </a:lnTo>
                <a:lnTo>
                  <a:pt x="71005" y="168363"/>
                </a:lnTo>
                <a:lnTo>
                  <a:pt x="73151" y="166217"/>
                </a:lnTo>
                <a:lnTo>
                  <a:pt x="73151" y="160908"/>
                </a:lnTo>
                <a:lnTo>
                  <a:pt x="71005" y="158762"/>
                </a:lnTo>
                <a:lnTo>
                  <a:pt x="16586" y="158762"/>
                </a:lnTo>
                <a:lnTo>
                  <a:pt x="13573" y="149431"/>
                </a:lnTo>
                <a:lnTo>
                  <a:pt x="11390" y="139895"/>
                </a:lnTo>
                <a:lnTo>
                  <a:pt x="10062" y="130175"/>
                </a:lnTo>
                <a:lnTo>
                  <a:pt x="9613" y="120294"/>
                </a:lnTo>
                <a:lnTo>
                  <a:pt x="18324" y="77248"/>
                </a:lnTo>
                <a:lnTo>
                  <a:pt x="42065" y="42059"/>
                </a:lnTo>
                <a:lnTo>
                  <a:pt x="77250" y="18313"/>
                </a:lnTo>
                <a:lnTo>
                  <a:pt x="120294" y="9601"/>
                </a:lnTo>
                <a:lnTo>
                  <a:pt x="167273" y="9601"/>
                </a:lnTo>
                <a:lnTo>
                  <a:pt x="167076" y="9468"/>
                </a:lnTo>
                <a:lnTo>
                  <a:pt x="120294" y="0"/>
                </a:lnTo>
                <a:close/>
              </a:path>
              <a:path w="240664" h="374015">
                <a:moveTo>
                  <a:pt x="144030" y="329641"/>
                </a:moveTo>
                <a:lnTo>
                  <a:pt x="81622" y="340804"/>
                </a:lnTo>
                <a:lnTo>
                  <a:pt x="136122" y="340804"/>
                </a:lnTo>
                <a:lnTo>
                  <a:pt x="145757" y="339077"/>
                </a:lnTo>
                <a:lnTo>
                  <a:pt x="147497" y="336588"/>
                </a:lnTo>
                <a:lnTo>
                  <a:pt x="146557" y="331355"/>
                </a:lnTo>
                <a:lnTo>
                  <a:pt x="144030" y="329641"/>
                </a:lnTo>
                <a:close/>
              </a:path>
              <a:path w="240664" h="374015">
                <a:moveTo>
                  <a:pt x="159000" y="318947"/>
                </a:moveTo>
                <a:lnTo>
                  <a:pt x="81622" y="318947"/>
                </a:lnTo>
                <a:lnTo>
                  <a:pt x="84366" y="319150"/>
                </a:lnTo>
                <a:lnTo>
                  <a:pt x="156298" y="319150"/>
                </a:lnTo>
                <a:lnTo>
                  <a:pt x="159000" y="318947"/>
                </a:lnTo>
                <a:close/>
              </a:path>
              <a:path w="240664" h="374015">
                <a:moveTo>
                  <a:pt x="183437" y="298056"/>
                </a:moveTo>
                <a:lnTo>
                  <a:pt x="173126" y="298056"/>
                </a:lnTo>
                <a:lnTo>
                  <a:pt x="168605" y="308419"/>
                </a:lnTo>
                <a:lnTo>
                  <a:pt x="164947" y="309549"/>
                </a:lnTo>
                <a:lnTo>
                  <a:pt x="177705" y="309549"/>
                </a:lnTo>
                <a:lnTo>
                  <a:pt x="177919" y="309311"/>
                </a:lnTo>
                <a:lnTo>
                  <a:pt x="181418" y="303047"/>
                </a:lnTo>
                <a:lnTo>
                  <a:pt x="183437" y="298056"/>
                </a:lnTo>
                <a:close/>
              </a:path>
              <a:path w="240664" h="374015">
                <a:moveTo>
                  <a:pt x="58407" y="188810"/>
                </a:moveTo>
                <a:lnTo>
                  <a:pt x="53238" y="190030"/>
                </a:lnTo>
                <a:lnTo>
                  <a:pt x="51638" y="192620"/>
                </a:lnTo>
                <a:lnTo>
                  <a:pt x="52260" y="195198"/>
                </a:lnTo>
                <a:lnTo>
                  <a:pt x="74282" y="288442"/>
                </a:lnTo>
                <a:lnTo>
                  <a:pt x="84150" y="288442"/>
                </a:lnTo>
                <a:lnTo>
                  <a:pt x="60998" y="190411"/>
                </a:lnTo>
                <a:lnTo>
                  <a:pt x="58407" y="188810"/>
                </a:lnTo>
                <a:close/>
              </a:path>
              <a:path w="240664" h="374015">
                <a:moveTo>
                  <a:pt x="90881" y="189052"/>
                </a:moveTo>
                <a:lnTo>
                  <a:pt x="88264" y="189318"/>
                </a:lnTo>
                <a:lnTo>
                  <a:pt x="85623" y="189623"/>
                </a:lnTo>
                <a:lnTo>
                  <a:pt x="83731" y="192011"/>
                </a:lnTo>
                <a:lnTo>
                  <a:pt x="94932" y="288442"/>
                </a:lnTo>
                <a:lnTo>
                  <a:pt x="104597" y="288442"/>
                </a:lnTo>
                <a:lnTo>
                  <a:pt x="93281" y="190906"/>
                </a:lnTo>
                <a:lnTo>
                  <a:pt x="90881" y="189052"/>
                </a:lnTo>
                <a:close/>
              </a:path>
              <a:path w="240664" h="374015">
                <a:moveTo>
                  <a:pt x="122948" y="189293"/>
                </a:moveTo>
                <a:lnTo>
                  <a:pt x="117640" y="189293"/>
                </a:lnTo>
                <a:lnTo>
                  <a:pt x="115493" y="191439"/>
                </a:lnTo>
                <a:lnTo>
                  <a:pt x="115493" y="288442"/>
                </a:lnTo>
                <a:lnTo>
                  <a:pt x="125094" y="288442"/>
                </a:lnTo>
                <a:lnTo>
                  <a:pt x="125094" y="191439"/>
                </a:lnTo>
                <a:lnTo>
                  <a:pt x="122948" y="189293"/>
                </a:lnTo>
                <a:close/>
              </a:path>
              <a:path w="240664" h="374015">
                <a:moveTo>
                  <a:pt x="149682" y="189064"/>
                </a:moveTo>
                <a:lnTo>
                  <a:pt x="147319" y="190906"/>
                </a:lnTo>
                <a:lnTo>
                  <a:pt x="135991" y="288442"/>
                </a:lnTo>
                <a:lnTo>
                  <a:pt x="145656" y="288442"/>
                </a:lnTo>
                <a:lnTo>
                  <a:pt x="156857" y="192011"/>
                </a:lnTo>
                <a:lnTo>
                  <a:pt x="154978" y="189623"/>
                </a:lnTo>
                <a:lnTo>
                  <a:pt x="152336" y="189318"/>
                </a:lnTo>
                <a:lnTo>
                  <a:pt x="149682" y="189064"/>
                </a:lnTo>
                <a:close/>
              </a:path>
              <a:path w="240664" h="374015">
                <a:moveTo>
                  <a:pt x="182181" y="188823"/>
                </a:moveTo>
                <a:lnTo>
                  <a:pt x="179590" y="190411"/>
                </a:lnTo>
                <a:lnTo>
                  <a:pt x="156438" y="288442"/>
                </a:lnTo>
                <a:lnTo>
                  <a:pt x="166306" y="288442"/>
                </a:lnTo>
                <a:lnTo>
                  <a:pt x="188328" y="195198"/>
                </a:lnTo>
                <a:lnTo>
                  <a:pt x="188950" y="192620"/>
                </a:lnTo>
                <a:lnTo>
                  <a:pt x="187350" y="190030"/>
                </a:lnTo>
                <a:lnTo>
                  <a:pt x="182181" y="188823"/>
                </a:lnTo>
                <a:close/>
              </a:path>
              <a:path w="240664" h="374015">
                <a:moveTo>
                  <a:pt x="167273" y="9601"/>
                </a:moveTo>
                <a:lnTo>
                  <a:pt x="120294" y="9601"/>
                </a:lnTo>
                <a:lnTo>
                  <a:pt x="163339" y="18313"/>
                </a:lnTo>
                <a:lnTo>
                  <a:pt x="198529" y="42059"/>
                </a:lnTo>
                <a:lnTo>
                  <a:pt x="222275" y="77248"/>
                </a:lnTo>
                <a:lnTo>
                  <a:pt x="230987" y="120294"/>
                </a:lnTo>
                <a:lnTo>
                  <a:pt x="230539" y="130175"/>
                </a:lnTo>
                <a:lnTo>
                  <a:pt x="229211" y="139895"/>
                </a:lnTo>
                <a:lnTo>
                  <a:pt x="227028" y="149431"/>
                </a:lnTo>
                <a:lnTo>
                  <a:pt x="224015" y="158762"/>
                </a:lnTo>
                <a:lnTo>
                  <a:pt x="91922" y="158762"/>
                </a:lnTo>
                <a:lnTo>
                  <a:pt x="89776" y="160908"/>
                </a:lnTo>
                <a:lnTo>
                  <a:pt x="89776" y="166217"/>
                </a:lnTo>
                <a:lnTo>
                  <a:pt x="91922" y="168363"/>
                </a:lnTo>
                <a:lnTo>
                  <a:pt x="220548" y="168363"/>
                </a:lnTo>
                <a:lnTo>
                  <a:pt x="176847" y="288442"/>
                </a:lnTo>
                <a:lnTo>
                  <a:pt x="187065" y="288442"/>
                </a:lnTo>
                <a:lnTo>
                  <a:pt x="231936" y="165176"/>
                </a:lnTo>
                <a:lnTo>
                  <a:pt x="235704" y="154314"/>
                </a:lnTo>
                <a:lnTo>
                  <a:pt x="238417" y="143190"/>
                </a:lnTo>
                <a:lnTo>
                  <a:pt x="240051" y="131848"/>
                </a:lnTo>
                <a:lnTo>
                  <a:pt x="240601" y="120294"/>
                </a:lnTo>
                <a:lnTo>
                  <a:pt x="231131" y="73514"/>
                </a:lnTo>
                <a:lnTo>
                  <a:pt x="205322" y="35272"/>
                </a:lnTo>
                <a:lnTo>
                  <a:pt x="167273" y="9601"/>
                </a:lnTo>
                <a:close/>
              </a:path>
            </a:pathLst>
          </a:custGeom>
          <a:solidFill>
            <a:srgbClr val="FFFFFF"/>
          </a:solidFill>
        </p:spPr>
        <p:txBody>
          <a:bodyPr wrap="square" lIns="0" tIns="0" rIns="0" bIns="0" rtlCol="0"/>
          <a:lstStyle/>
          <a:p>
            <a:endParaRPr sz="1227"/>
          </a:p>
        </p:txBody>
      </p:sp>
      <p:sp>
        <p:nvSpPr>
          <p:cNvPr id="19" name="object 19"/>
          <p:cNvSpPr txBox="1"/>
          <p:nvPr/>
        </p:nvSpPr>
        <p:spPr>
          <a:xfrm>
            <a:off x="6804954" y="6101829"/>
            <a:ext cx="1575089" cy="145063"/>
          </a:xfrm>
          <a:prstGeom prst="rect">
            <a:avLst/>
          </a:prstGeom>
        </p:spPr>
        <p:txBody>
          <a:bodyPr vert="horz" wrap="square" lIns="0" tIns="8659" rIns="0" bIns="0" rtlCol="0">
            <a:spAutoFit/>
          </a:bodyPr>
          <a:lstStyle/>
          <a:p>
            <a:pPr marL="516501">
              <a:spcBef>
                <a:spcPts val="68"/>
              </a:spcBef>
            </a:pPr>
            <a:r>
              <a:rPr sz="886" b="1" spc="-24" dirty="0">
                <a:solidFill>
                  <a:srgbClr val="FFFFFF"/>
                </a:solidFill>
                <a:latin typeface="Arial"/>
                <a:cs typeface="Arial"/>
              </a:rPr>
              <a:t>Instructor </a:t>
            </a:r>
            <a:r>
              <a:rPr sz="886" b="1" spc="-10" dirty="0">
                <a:solidFill>
                  <a:srgbClr val="FFFFFF"/>
                </a:solidFill>
                <a:latin typeface="Arial"/>
                <a:cs typeface="Arial"/>
              </a:rPr>
              <a:t>Note</a:t>
            </a:r>
            <a:r>
              <a:rPr sz="886" b="1" spc="-136" dirty="0">
                <a:solidFill>
                  <a:srgbClr val="FFFFFF"/>
                </a:solidFill>
                <a:latin typeface="Arial"/>
                <a:cs typeface="Arial"/>
              </a:rPr>
              <a:t> </a:t>
            </a:r>
            <a:r>
              <a:rPr sz="886" b="1" spc="-65" dirty="0">
                <a:solidFill>
                  <a:srgbClr val="FFFFFF"/>
                </a:solidFill>
                <a:latin typeface="Arial"/>
                <a:cs typeface="Arial"/>
              </a:rPr>
              <a:t>14</a:t>
            </a:r>
            <a:endParaRPr sz="886">
              <a:latin typeface="Arial"/>
              <a:cs typeface="Arial"/>
            </a:endParaRPr>
          </a:p>
        </p:txBody>
      </p:sp>
      <p:sp>
        <p:nvSpPr>
          <p:cNvPr id="2" name="Title 1"/>
          <p:cNvSpPr>
            <a:spLocks noGrp="1"/>
          </p:cNvSpPr>
          <p:nvPr>
            <p:ph type="title"/>
          </p:nvPr>
        </p:nvSpPr>
        <p:spPr>
          <a:xfrm>
            <a:off x="1818168" y="1023513"/>
            <a:ext cx="4391246" cy="1046987"/>
          </a:xfrm>
        </p:spPr>
        <p:txBody>
          <a:bodyPr/>
          <a:lstStyle/>
          <a:p>
            <a:r>
              <a:rPr lang="en-US" dirty="0" smtClean="0"/>
              <a:t>Evaluate</a:t>
            </a:r>
            <a:endParaRPr lang="en-US" dirty="0"/>
          </a:p>
        </p:txBody>
      </p:sp>
      <p:sp>
        <p:nvSpPr>
          <p:cNvPr id="3" name="Content Placeholder 2"/>
          <p:cNvSpPr>
            <a:spLocks noGrp="1"/>
          </p:cNvSpPr>
          <p:nvPr>
            <p:ph idx="1"/>
          </p:nvPr>
        </p:nvSpPr>
        <p:spPr>
          <a:xfrm>
            <a:off x="1800916" y="1742537"/>
            <a:ext cx="4391246" cy="3952306"/>
          </a:xfrm>
        </p:spPr>
        <p:txBody>
          <a:bodyPr>
            <a:noAutofit/>
          </a:bodyPr>
          <a:lstStyle/>
          <a:p>
            <a:pPr marL="298298" marR="542478" indent="-155859">
              <a:lnSpc>
                <a:spcPct val="150000"/>
              </a:lnSpc>
              <a:spcBef>
                <a:spcPts val="55"/>
              </a:spcBef>
              <a:buChar char="•"/>
              <a:tabLst>
                <a:tab pos="298298" algn="l"/>
                <a:tab pos="298731" algn="l"/>
              </a:tabLst>
            </a:pPr>
            <a:r>
              <a:rPr lang="en-US" sz="1800" spc="-75" dirty="0">
                <a:cs typeface="Gill Sans" charset="0"/>
              </a:rPr>
              <a:t>Evaluate the situation. Careful not  to make assumptions about: gender,</a:t>
            </a:r>
          </a:p>
          <a:p>
            <a:pPr marL="298298" marR="542478" indent="-155859">
              <a:lnSpc>
                <a:spcPct val="150000"/>
              </a:lnSpc>
              <a:spcBef>
                <a:spcPts val="55"/>
              </a:spcBef>
              <a:buChar char="•"/>
              <a:tabLst>
                <a:tab pos="298298" algn="l"/>
                <a:tab pos="298731" algn="l"/>
              </a:tabLst>
            </a:pPr>
            <a:r>
              <a:rPr lang="en-US" sz="1800" spc="-75" dirty="0">
                <a:cs typeface="Gill Sans" charset="0"/>
              </a:rPr>
              <a:t>ethnicity, class, race, sexual orientation,  skills (team member may still be learning),  etc.</a:t>
            </a:r>
          </a:p>
          <a:p>
            <a:pPr marL="298298" marR="542478" indent="-155859">
              <a:lnSpc>
                <a:spcPct val="150000"/>
              </a:lnSpc>
              <a:spcBef>
                <a:spcPts val="55"/>
              </a:spcBef>
              <a:buChar char="•"/>
              <a:tabLst>
                <a:tab pos="298298" algn="l"/>
                <a:tab pos="298731" algn="l"/>
              </a:tabLst>
            </a:pPr>
            <a:r>
              <a:rPr lang="en-US" sz="1800" spc="-75" dirty="0">
                <a:cs typeface="Gill Sans" charset="0"/>
              </a:rPr>
              <a:t>Formulate how to effectively respond to  the differences within the team and seek  to find common ground; listen for the  possibility of similar or shared work and/  or lived experiences.</a:t>
            </a:r>
          </a:p>
          <a:p>
            <a:endParaRPr lang="en-US" sz="1800" dirty="0"/>
          </a:p>
        </p:txBody>
      </p:sp>
      <p:sp>
        <p:nvSpPr>
          <p:cNvPr id="5" name="Picture Placeholder 4"/>
          <p:cNvSpPr>
            <a:spLocks noGrp="1"/>
          </p:cNvSpPr>
          <p:nvPr>
            <p:ph type="pic" sz="quarter" idx="11"/>
          </p:nvPr>
        </p:nvSpPr>
        <p:spPr/>
      </p:sp>
    </p:spTree>
    <p:custDataLst>
      <p:tags r:id="rId1"/>
    </p:custDataLst>
    <p:extLst>
      <p:ext uri="{BB962C8B-B14F-4D97-AF65-F5344CB8AC3E}">
        <p14:creationId xmlns:p14="http://schemas.microsoft.com/office/powerpoint/2010/main" val="281403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63" b="63"/>
          <a:stretch>
            <a:fillRect/>
          </a:stretch>
        </p:blipFill>
        <p:spPr/>
      </p:pic>
      <p:sp>
        <p:nvSpPr>
          <p:cNvPr id="7" name="object 4">
            <a:extLst>
              <a:ext uri="{FF2B5EF4-FFF2-40B4-BE49-F238E27FC236}">
                <a16:creationId xmlns:a16="http://schemas.microsoft.com/office/drawing/2014/main" id="{0771BB38-9FEC-AA42-9F00-40126767B467}"/>
              </a:ext>
            </a:extLst>
          </p:cNvPr>
          <p:cNvSpPr txBox="1">
            <a:spLocks/>
          </p:cNvSpPr>
          <p:nvPr/>
        </p:nvSpPr>
        <p:spPr>
          <a:xfrm>
            <a:off x="1839824" y="1350496"/>
            <a:ext cx="4509218" cy="4460195"/>
          </a:xfrm>
          <a:prstGeom prst="rect">
            <a:avLst/>
          </a:prstGeom>
        </p:spPr>
        <p:txBody>
          <a:bodyPr vert="horz" wrap="square" lIns="0" tIns="12700"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a:lnSpc>
                <a:spcPct val="100000"/>
              </a:lnSpc>
              <a:spcBef>
                <a:spcPts val="100"/>
              </a:spcBef>
              <a:buFont typeface="Arial" panose="020B0604020202020204" pitchFamily="34" charset="0"/>
              <a:buAutoNum type="arabicPeriod"/>
              <a:tabLst>
                <a:tab pos="240665" algn="l"/>
                <a:tab pos="241300" algn="l"/>
              </a:tabLst>
            </a:pPr>
            <a:r>
              <a:rPr lang="en-US" sz="2200" spc="-35" dirty="0">
                <a:latin typeface="Arial" panose="020B0604020202020204" pitchFamily="34" charset="0"/>
                <a:cs typeface="Arial"/>
              </a:rPr>
              <a:t>What </a:t>
            </a:r>
            <a:r>
              <a:rPr lang="en-US" sz="2200" spc="-40" dirty="0">
                <a:latin typeface="Arial" panose="020B0604020202020204" pitchFamily="34" charset="0"/>
                <a:cs typeface="Arial"/>
              </a:rPr>
              <a:t>is </a:t>
            </a:r>
            <a:r>
              <a:rPr lang="en-US" sz="2200" spc="-10" dirty="0">
                <a:latin typeface="Arial" panose="020B0604020202020204" pitchFamily="34" charset="0"/>
                <a:cs typeface="Arial"/>
              </a:rPr>
              <a:t>the</a:t>
            </a:r>
            <a:r>
              <a:rPr lang="en-US" sz="2200" spc="-110" dirty="0">
                <a:latin typeface="Arial" panose="020B0604020202020204" pitchFamily="34" charset="0"/>
                <a:cs typeface="Arial"/>
              </a:rPr>
              <a:t> </a:t>
            </a:r>
            <a:r>
              <a:rPr lang="en-US" sz="2200" spc="-80" dirty="0">
                <a:latin typeface="Arial" panose="020B0604020202020204" pitchFamily="34" charset="0"/>
                <a:cs typeface="Arial"/>
              </a:rPr>
              <a:t>issue?</a:t>
            </a:r>
            <a:endParaRPr lang="en-US" sz="2200" dirty="0">
              <a:latin typeface="Arial" panose="020B0604020202020204" pitchFamily="34" charset="0"/>
              <a:cs typeface="Arial"/>
            </a:endParaRPr>
          </a:p>
          <a:p>
            <a:pPr>
              <a:lnSpc>
                <a:spcPct val="100000"/>
              </a:lnSpc>
              <a:spcBef>
                <a:spcPts val="5"/>
              </a:spcBef>
              <a:buClr>
                <a:srgbClr val="231F20"/>
              </a:buClr>
              <a:buFont typeface="Arial"/>
              <a:buAutoNum type="arabicPeriod"/>
            </a:pPr>
            <a:endParaRPr lang="en-US" sz="2200" dirty="0">
              <a:latin typeface="Arial" panose="020B0604020202020204" pitchFamily="34" charset="0"/>
              <a:cs typeface="Times New Roman"/>
            </a:endParaRPr>
          </a:p>
          <a:p>
            <a:pPr marL="241300">
              <a:lnSpc>
                <a:spcPct val="100000"/>
              </a:lnSpc>
              <a:buFont typeface="Arial" panose="020B0604020202020204" pitchFamily="34" charset="0"/>
              <a:buAutoNum type="arabicPeriod"/>
              <a:tabLst>
                <a:tab pos="240665" algn="l"/>
                <a:tab pos="241300" algn="l"/>
              </a:tabLst>
            </a:pPr>
            <a:r>
              <a:rPr lang="en-US" sz="2200" spc="-35" dirty="0">
                <a:latin typeface="Arial" panose="020B0604020202020204" pitchFamily="34" charset="0"/>
                <a:cs typeface="Arial"/>
              </a:rPr>
              <a:t>What</a:t>
            </a:r>
            <a:r>
              <a:rPr lang="en-US" sz="2200" spc="-60" dirty="0">
                <a:latin typeface="Arial" panose="020B0604020202020204" pitchFamily="34" charset="0"/>
                <a:cs typeface="Arial"/>
              </a:rPr>
              <a:t> </a:t>
            </a:r>
            <a:r>
              <a:rPr lang="en-US" sz="2200" spc="-65" dirty="0">
                <a:latin typeface="Arial" panose="020B0604020202020204" pitchFamily="34" charset="0"/>
                <a:cs typeface="Arial"/>
              </a:rPr>
              <a:t>needs</a:t>
            </a:r>
            <a:r>
              <a:rPr lang="en-US" sz="2200" spc="-60" dirty="0">
                <a:latin typeface="Arial" panose="020B0604020202020204" pitchFamily="34" charset="0"/>
                <a:cs typeface="Arial"/>
              </a:rPr>
              <a:t> </a:t>
            </a:r>
            <a:r>
              <a:rPr lang="en-US" sz="2200" spc="20" dirty="0">
                <a:latin typeface="Arial" panose="020B0604020202020204" pitchFamily="34" charset="0"/>
                <a:cs typeface="Arial"/>
              </a:rPr>
              <a:t>to</a:t>
            </a:r>
            <a:r>
              <a:rPr lang="en-US" sz="2200" spc="-60" dirty="0">
                <a:latin typeface="Arial" panose="020B0604020202020204" pitchFamily="34" charset="0"/>
                <a:cs typeface="Arial"/>
              </a:rPr>
              <a:t> be </a:t>
            </a:r>
            <a:r>
              <a:rPr lang="en-US" sz="2200" spc="-30" dirty="0">
                <a:latin typeface="Arial" panose="020B0604020202020204" pitchFamily="34" charset="0"/>
                <a:cs typeface="Arial"/>
              </a:rPr>
              <a:t>understood</a:t>
            </a:r>
            <a:r>
              <a:rPr lang="en-US" sz="2200" spc="-60" dirty="0">
                <a:latin typeface="Arial" panose="020B0604020202020204" pitchFamily="34" charset="0"/>
                <a:cs typeface="Arial"/>
              </a:rPr>
              <a:t> </a:t>
            </a:r>
            <a:r>
              <a:rPr lang="en-US" sz="2200" dirty="0">
                <a:latin typeface="Arial" panose="020B0604020202020204" pitchFamily="34" charset="0"/>
                <a:cs typeface="Arial"/>
              </a:rPr>
              <a:t>in</a:t>
            </a:r>
            <a:r>
              <a:rPr lang="en-US" sz="2200" spc="-60" dirty="0">
                <a:latin typeface="Arial" panose="020B0604020202020204" pitchFamily="34" charset="0"/>
                <a:cs typeface="Arial"/>
              </a:rPr>
              <a:t> </a:t>
            </a:r>
            <a:r>
              <a:rPr lang="en-US" sz="2200" spc="-25" dirty="0">
                <a:latin typeface="Arial" panose="020B0604020202020204" pitchFamily="34" charset="0"/>
                <a:cs typeface="Arial"/>
              </a:rPr>
              <a:t>order</a:t>
            </a:r>
            <a:r>
              <a:rPr lang="en-US" sz="2200" spc="-60" dirty="0">
                <a:latin typeface="Arial" panose="020B0604020202020204" pitchFamily="34" charset="0"/>
                <a:cs typeface="Arial"/>
              </a:rPr>
              <a:t> </a:t>
            </a:r>
            <a:r>
              <a:rPr lang="en-US" sz="2200" spc="20" dirty="0">
                <a:latin typeface="Arial" panose="020B0604020202020204" pitchFamily="34" charset="0"/>
                <a:cs typeface="Arial"/>
              </a:rPr>
              <a:t>to</a:t>
            </a:r>
            <a:r>
              <a:rPr lang="en-US" sz="2200" spc="-60" dirty="0">
                <a:latin typeface="Arial" panose="020B0604020202020204" pitchFamily="34" charset="0"/>
                <a:cs typeface="Arial"/>
              </a:rPr>
              <a:t> </a:t>
            </a:r>
            <a:r>
              <a:rPr lang="en-US" sz="2200" spc="-65" dirty="0">
                <a:latin typeface="Arial" panose="020B0604020202020204" pitchFamily="34" charset="0"/>
                <a:cs typeface="Arial"/>
              </a:rPr>
              <a:t>address</a:t>
            </a:r>
            <a:r>
              <a:rPr lang="en-US" sz="2200" spc="-60" dirty="0">
                <a:latin typeface="Arial" panose="020B0604020202020204" pitchFamily="34" charset="0"/>
                <a:cs typeface="Arial"/>
              </a:rPr>
              <a:t> </a:t>
            </a:r>
            <a:r>
              <a:rPr lang="en-US" sz="2200" spc="-10" dirty="0">
                <a:latin typeface="Arial" panose="020B0604020202020204" pitchFamily="34" charset="0"/>
                <a:cs typeface="Arial"/>
              </a:rPr>
              <a:t>the</a:t>
            </a:r>
            <a:r>
              <a:rPr lang="en-US" sz="2200" spc="-55" dirty="0">
                <a:latin typeface="Arial" panose="020B0604020202020204" pitchFamily="34" charset="0"/>
                <a:cs typeface="Arial"/>
              </a:rPr>
              <a:t> </a:t>
            </a:r>
            <a:r>
              <a:rPr lang="en-US" sz="2200" spc="-80" dirty="0">
                <a:latin typeface="Arial" panose="020B0604020202020204" pitchFamily="34" charset="0"/>
                <a:cs typeface="Arial"/>
              </a:rPr>
              <a:t>issue?</a:t>
            </a:r>
            <a:endParaRPr lang="en-US" sz="2200" dirty="0">
              <a:latin typeface="Arial" panose="020B0604020202020204" pitchFamily="34" charset="0"/>
              <a:cs typeface="Arial"/>
            </a:endParaRPr>
          </a:p>
          <a:p>
            <a:pPr>
              <a:lnSpc>
                <a:spcPct val="100000"/>
              </a:lnSpc>
              <a:spcBef>
                <a:spcPts val="5"/>
              </a:spcBef>
              <a:buClr>
                <a:srgbClr val="231F20"/>
              </a:buClr>
              <a:buFont typeface="Arial"/>
              <a:buAutoNum type="arabicPeriod"/>
            </a:pPr>
            <a:endParaRPr lang="en-US" sz="2200" dirty="0">
              <a:latin typeface="Arial" panose="020B0604020202020204" pitchFamily="34" charset="0"/>
              <a:cs typeface="Times New Roman"/>
            </a:endParaRPr>
          </a:p>
          <a:p>
            <a:pPr marL="241300">
              <a:lnSpc>
                <a:spcPct val="100000"/>
              </a:lnSpc>
              <a:buFont typeface="Arial" panose="020B0604020202020204" pitchFamily="34" charset="0"/>
              <a:buAutoNum type="arabicPeriod"/>
              <a:tabLst>
                <a:tab pos="240665" algn="l"/>
                <a:tab pos="241300" algn="l"/>
              </a:tabLst>
            </a:pPr>
            <a:r>
              <a:rPr lang="en-US" sz="2200" spc="-50" dirty="0">
                <a:latin typeface="Arial" panose="020B0604020202020204" pitchFamily="34" charset="0"/>
                <a:cs typeface="Arial"/>
              </a:rPr>
              <a:t>Why </a:t>
            </a:r>
            <a:r>
              <a:rPr lang="en-US" sz="2200" spc="-40" dirty="0">
                <a:latin typeface="Arial" panose="020B0604020202020204" pitchFamily="34" charset="0"/>
                <a:cs typeface="Arial"/>
              </a:rPr>
              <a:t>is </a:t>
            </a:r>
            <a:r>
              <a:rPr lang="en-US" sz="2200" spc="-10" dirty="0">
                <a:latin typeface="Arial" panose="020B0604020202020204" pitchFamily="34" charset="0"/>
                <a:cs typeface="Arial"/>
              </a:rPr>
              <a:t>the </a:t>
            </a:r>
            <a:r>
              <a:rPr lang="en-US" sz="2200" spc="-60" dirty="0">
                <a:latin typeface="Arial" panose="020B0604020202020204" pitchFamily="34" charset="0"/>
                <a:cs typeface="Arial"/>
              </a:rPr>
              <a:t>issue </a:t>
            </a:r>
            <a:r>
              <a:rPr lang="en-US" sz="2200" spc="-20" dirty="0">
                <a:latin typeface="Arial" panose="020B0604020202020204" pitchFamily="34" charset="0"/>
                <a:cs typeface="Arial"/>
              </a:rPr>
              <a:t>significant </a:t>
            </a:r>
            <a:r>
              <a:rPr lang="en-US" sz="2200" spc="20" dirty="0">
                <a:latin typeface="Arial" panose="020B0604020202020204" pitchFamily="34" charset="0"/>
                <a:cs typeface="Arial"/>
              </a:rPr>
              <a:t>to</a:t>
            </a:r>
            <a:r>
              <a:rPr lang="en-US" sz="2200" spc="-185" dirty="0">
                <a:latin typeface="Arial" panose="020B0604020202020204" pitchFamily="34" charset="0"/>
                <a:cs typeface="Arial"/>
              </a:rPr>
              <a:t> </a:t>
            </a:r>
            <a:r>
              <a:rPr lang="en-US" sz="2200" spc="-70" dirty="0">
                <a:latin typeface="Arial" panose="020B0604020202020204" pitchFamily="34" charset="0"/>
                <a:cs typeface="Arial"/>
              </a:rPr>
              <a:t>teams?</a:t>
            </a:r>
            <a:endParaRPr lang="en-US" sz="2200" dirty="0">
              <a:latin typeface="Arial" panose="020B0604020202020204" pitchFamily="34" charset="0"/>
              <a:cs typeface="Arial"/>
            </a:endParaRPr>
          </a:p>
          <a:p>
            <a:pPr>
              <a:lnSpc>
                <a:spcPct val="100000"/>
              </a:lnSpc>
              <a:spcBef>
                <a:spcPts val="5"/>
              </a:spcBef>
              <a:buClr>
                <a:srgbClr val="231F20"/>
              </a:buClr>
              <a:buFont typeface="Arial"/>
              <a:buAutoNum type="arabicPeriod"/>
            </a:pPr>
            <a:endParaRPr lang="en-US" sz="2200" dirty="0">
              <a:latin typeface="Arial" panose="020B0604020202020204" pitchFamily="34" charset="0"/>
              <a:cs typeface="Times New Roman"/>
            </a:endParaRPr>
          </a:p>
          <a:p>
            <a:pPr marL="241300">
              <a:lnSpc>
                <a:spcPct val="100000"/>
              </a:lnSpc>
              <a:spcBef>
                <a:spcPts val="5"/>
              </a:spcBef>
              <a:buFont typeface="Arial" panose="020B0604020202020204" pitchFamily="34" charset="0"/>
              <a:buAutoNum type="arabicPeriod"/>
              <a:tabLst>
                <a:tab pos="241300" algn="l"/>
              </a:tabLst>
            </a:pPr>
            <a:r>
              <a:rPr lang="en-US" sz="2200" spc="-35" dirty="0">
                <a:latin typeface="Arial" panose="020B0604020202020204" pitchFamily="34" charset="0"/>
                <a:cs typeface="Arial"/>
              </a:rPr>
              <a:t>What </a:t>
            </a:r>
            <a:r>
              <a:rPr lang="en-US" sz="2200" spc="-40" dirty="0">
                <a:latin typeface="Arial" panose="020B0604020202020204" pitchFamily="34" charset="0"/>
                <a:cs typeface="Arial"/>
              </a:rPr>
              <a:t>is </a:t>
            </a:r>
            <a:r>
              <a:rPr lang="en-US" sz="2200" spc="-10" dirty="0">
                <a:latin typeface="Arial" panose="020B0604020202020204" pitchFamily="34" charset="0"/>
                <a:cs typeface="Arial"/>
              </a:rPr>
              <a:t>the </a:t>
            </a:r>
            <a:r>
              <a:rPr lang="en-US" sz="2200" spc="-35" dirty="0">
                <a:latin typeface="Arial" panose="020B0604020202020204" pitchFamily="34" charset="0"/>
                <a:cs typeface="Arial"/>
              </a:rPr>
              <a:t>ideal</a:t>
            </a:r>
            <a:r>
              <a:rPr lang="en-US" sz="2200" spc="-160" dirty="0">
                <a:latin typeface="Arial" panose="020B0604020202020204" pitchFamily="34" charset="0"/>
                <a:cs typeface="Arial"/>
              </a:rPr>
              <a:t> </a:t>
            </a:r>
            <a:r>
              <a:rPr lang="en-US" sz="2200" spc="-50" dirty="0">
                <a:latin typeface="Arial" panose="020B0604020202020204" pitchFamily="34" charset="0"/>
                <a:cs typeface="Arial"/>
              </a:rPr>
              <a:t>outcome?</a:t>
            </a:r>
            <a:endParaRPr lang="en-US" sz="2200" dirty="0">
              <a:latin typeface="Arial" panose="020B0604020202020204" pitchFamily="34" charset="0"/>
              <a:cs typeface="Arial"/>
            </a:endParaRPr>
          </a:p>
          <a:p>
            <a:pPr>
              <a:lnSpc>
                <a:spcPct val="100000"/>
              </a:lnSpc>
              <a:spcBef>
                <a:spcPts val="5"/>
              </a:spcBef>
              <a:buClr>
                <a:srgbClr val="231F20"/>
              </a:buClr>
              <a:buFont typeface="Arial"/>
              <a:buAutoNum type="arabicPeriod"/>
            </a:pPr>
            <a:endParaRPr lang="en-US" sz="2200" dirty="0">
              <a:latin typeface="Arial" panose="020B0604020202020204" pitchFamily="34" charset="0"/>
              <a:cs typeface="Times New Roman"/>
            </a:endParaRPr>
          </a:p>
          <a:p>
            <a:pPr marL="241300">
              <a:lnSpc>
                <a:spcPct val="100000"/>
              </a:lnSpc>
              <a:buFont typeface="Arial" panose="020B0604020202020204" pitchFamily="34" charset="0"/>
              <a:buAutoNum type="arabicPeriod"/>
              <a:tabLst>
                <a:tab pos="240665" algn="l"/>
                <a:tab pos="241300" algn="l"/>
              </a:tabLst>
            </a:pPr>
            <a:r>
              <a:rPr lang="en-US" sz="2200" spc="-35" dirty="0">
                <a:latin typeface="Arial" panose="020B0604020202020204" pitchFamily="34" charset="0"/>
                <a:cs typeface="Arial"/>
              </a:rPr>
              <a:t>What </a:t>
            </a:r>
            <a:r>
              <a:rPr lang="en-US" sz="2200" spc="-30" dirty="0">
                <a:latin typeface="Arial" panose="020B0604020202020204" pitchFamily="34" charset="0"/>
                <a:cs typeface="Arial"/>
              </a:rPr>
              <a:t>actions </a:t>
            </a:r>
            <a:r>
              <a:rPr lang="en-US" sz="2200" spc="-65" dirty="0">
                <a:latin typeface="Arial" panose="020B0604020202020204" pitchFamily="34" charset="0"/>
                <a:cs typeface="Arial"/>
              </a:rPr>
              <a:t>can </a:t>
            </a:r>
            <a:r>
              <a:rPr lang="en-US" sz="2200" spc="-60" dirty="0">
                <a:latin typeface="Arial" panose="020B0604020202020204" pitchFamily="34" charset="0"/>
                <a:cs typeface="Arial"/>
              </a:rPr>
              <a:t>be </a:t>
            </a:r>
            <a:r>
              <a:rPr lang="en-US" sz="2200" spc="-35" dirty="0">
                <a:latin typeface="Arial" panose="020B0604020202020204" pitchFamily="34" charset="0"/>
                <a:cs typeface="Arial"/>
              </a:rPr>
              <a:t>taken </a:t>
            </a:r>
            <a:r>
              <a:rPr lang="en-US" sz="2200" spc="-50" dirty="0">
                <a:latin typeface="Arial" panose="020B0604020202020204" pitchFamily="34" charset="0"/>
                <a:cs typeface="Arial"/>
              </a:rPr>
              <a:t>by </a:t>
            </a:r>
            <a:r>
              <a:rPr lang="en-US" sz="2200" spc="-40" dirty="0">
                <a:latin typeface="Arial" panose="020B0604020202020204" pitchFamily="34" charset="0"/>
                <a:cs typeface="Arial"/>
              </a:rPr>
              <a:t>team </a:t>
            </a:r>
            <a:r>
              <a:rPr lang="en-US" sz="2200" spc="-55" dirty="0">
                <a:latin typeface="Arial" panose="020B0604020202020204" pitchFamily="34" charset="0"/>
                <a:cs typeface="Arial"/>
              </a:rPr>
              <a:t>members </a:t>
            </a:r>
            <a:r>
              <a:rPr lang="en-US" sz="2200" spc="20" dirty="0">
                <a:latin typeface="Arial" panose="020B0604020202020204" pitchFamily="34" charset="0"/>
                <a:cs typeface="Arial"/>
              </a:rPr>
              <a:t>to </a:t>
            </a:r>
            <a:r>
              <a:rPr lang="en-US" sz="2200" spc="-65" dirty="0">
                <a:latin typeface="Arial" panose="020B0604020202020204" pitchFamily="34" charset="0"/>
                <a:cs typeface="Arial"/>
              </a:rPr>
              <a:t>address </a:t>
            </a:r>
            <a:r>
              <a:rPr lang="en-US" sz="2200" spc="-10" dirty="0">
                <a:latin typeface="Arial" panose="020B0604020202020204" pitchFamily="34" charset="0"/>
                <a:cs typeface="Arial"/>
              </a:rPr>
              <a:t>the</a:t>
            </a:r>
            <a:r>
              <a:rPr lang="en-US" sz="2200" spc="-215" dirty="0">
                <a:latin typeface="Arial" panose="020B0604020202020204" pitchFamily="34" charset="0"/>
                <a:cs typeface="Arial"/>
              </a:rPr>
              <a:t> </a:t>
            </a:r>
            <a:r>
              <a:rPr lang="en-US" sz="2200" spc="-80" dirty="0">
                <a:latin typeface="Arial" panose="020B0604020202020204" pitchFamily="34" charset="0"/>
                <a:cs typeface="Arial"/>
              </a:rPr>
              <a:t>issue?</a:t>
            </a:r>
            <a:endParaRPr lang="en-US" sz="2200" dirty="0">
              <a:latin typeface="Arial" panose="020B0604020202020204" pitchFamily="34" charset="0"/>
              <a:cs typeface="Arial"/>
            </a:endParaRPr>
          </a:p>
        </p:txBody>
      </p:sp>
    </p:spTree>
    <p:custDataLst>
      <p:tags r:id="rId1"/>
    </p:custDataLst>
    <p:extLst>
      <p:ext uri="{BB962C8B-B14F-4D97-AF65-F5344CB8AC3E}">
        <p14:creationId xmlns:p14="http://schemas.microsoft.com/office/powerpoint/2010/main" val="3886023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66709" y="738847"/>
            <a:ext cx="4391246" cy="1046987"/>
          </a:xfrm>
        </p:spPr>
        <p:txBody>
          <a:bodyPr>
            <a:normAutofit/>
          </a:bodyPr>
          <a:lstStyle/>
          <a:p>
            <a:r>
              <a:rPr lang="en-US" dirty="0">
                <a:solidFill>
                  <a:schemeClr val="bg1"/>
                </a:solidFill>
                <a:latin typeface="Arial" panose="020B0604020202020204" pitchFamily="34" charset="0"/>
              </a:rPr>
              <a:t>Navigate</a:t>
            </a:r>
            <a:endParaRPr lang="en-US" dirty="0">
              <a:latin typeface="Arial" panose="020B0604020202020204" pitchFamily="34" charset="0"/>
            </a:endParaRPr>
          </a:p>
        </p:txBody>
      </p:sp>
      <p:pic>
        <p:nvPicPr>
          <p:cNvPr id="6" name="Picture Placeholder 5"/>
          <p:cNvPicPr>
            <a:picLocks noGrp="1" noChangeAspect="1"/>
          </p:cNvPicPr>
          <p:nvPr>
            <p:ph type="pic" sz="quarter" idx="11"/>
          </p:nvPr>
        </p:nvPicPr>
        <p:blipFill>
          <a:blip r:embed="rId4" cstate="email">
            <a:extLst>
              <a:ext uri="{28A0092B-C50C-407E-A947-70E740481C1C}">
                <a14:useLocalDpi xmlns:a14="http://schemas.microsoft.com/office/drawing/2010/main"/>
              </a:ext>
            </a:extLst>
          </a:blip>
          <a:srcRect t="63" b="63"/>
          <a:stretch>
            <a:fillRect/>
          </a:stretch>
        </p:blipFill>
        <p:spPr/>
      </p:pic>
      <p:pic>
        <p:nvPicPr>
          <p:cNvPr id="15" name="Picture Placeholder 14">
            <a:extLst>
              <a:ext uri="{FF2B5EF4-FFF2-40B4-BE49-F238E27FC236}">
                <a16:creationId xmlns:a16="http://schemas.microsoft.com/office/drawing/2014/main" id="{F47D9A46-EDE2-3240-9EB6-0FE96F52F13A}"/>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p:pic>
      <p:sp>
        <p:nvSpPr>
          <p:cNvPr id="7" name="object 6">
            <a:extLst>
              <a:ext uri="{FF2B5EF4-FFF2-40B4-BE49-F238E27FC236}">
                <a16:creationId xmlns:a16="http://schemas.microsoft.com/office/drawing/2014/main" id="{8E30AC87-6AE7-E449-BCB4-D4827367EFA8}"/>
              </a:ext>
            </a:extLst>
          </p:cNvPr>
          <p:cNvSpPr txBox="1">
            <a:spLocks/>
          </p:cNvSpPr>
          <p:nvPr/>
        </p:nvSpPr>
        <p:spPr>
          <a:xfrm>
            <a:off x="1666709" y="1604772"/>
            <a:ext cx="4984257" cy="4211893"/>
          </a:xfrm>
          <a:prstGeom prst="rect">
            <a:avLst/>
          </a:prstGeom>
        </p:spPr>
        <p:txBody>
          <a:bodyPr vert="horz" wrap="square" lIns="0" tIns="8226" rIns="0" bIns="0" rtlCol="0" anchor="t" anchorCtr="0">
            <a:spAutoFit/>
          </a:bodyPr>
          <a:lstStyle>
            <a:lvl1pPr marL="228600" indent="-228600" algn="l" defTabSz="914400" rtl="0" eaLnBrk="1" latinLnBrk="0" hangingPunct="1">
              <a:lnSpc>
                <a:spcPct val="90000"/>
              </a:lnSpc>
              <a:spcBef>
                <a:spcPts val="1000"/>
              </a:spcBef>
              <a:buClr>
                <a:srgbClr val="DC4405"/>
              </a:buClr>
              <a:buFont typeface="Courier New" panose="02070309020205020404" pitchFamily="49" charset="0"/>
              <a:buChar char="o"/>
              <a:defRPr sz="2000" kern="1200">
                <a:solidFill>
                  <a:schemeClr val="bg1"/>
                </a:solidFill>
                <a:latin typeface="+mn-lt"/>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rgbClr val="DC4405"/>
              </a:buClr>
              <a:buFont typeface="Courier New" panose="02070309020205020404" pitchFamily="49" charset="0"/>
              <a:buChar char="o"/>
              <a:defRPr sz="1800" b="0" i="0" u="none" kern="1200">
                <a:solidFill>
                  <a:schemeClr val="bg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rgbClr val="DC4405"/>
              </a:buClr>
              <a:buFont typeface="Courier New" panose="02070309020205020404" pitchFamily="49" charset="0"/>
              <a:buChar char="o"/>
              <a:defRPr sz="1600" kern="1200">
                <a:solidFill>
                  <a:schemeClr val="bg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bg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rgbClr val="DC4405"/>
              </a:buClr>
              <a:buFont typeface="Courier New" panose="02070309020205020404" pitchFamily="49" charset="0"/>
              <a:buChar char="o"/>
              <a:defRPr sz="1400" kern="1200">
                <a:solidFill>
                  <a:schemeClr val="bg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108585">
              <a:lnSpc>
                <a:spcPct val="134300"/>
              </a:lnSpc>
              <a:spcBef>
                <a:spcPts val="65"/>
              </a:spcBef>
            </a:pPr>
            <a:r>
              <a:rPr lang="en-US" sz="1700" spc="-44" dirty="0">
                <a:latin typeface="Arial" panose="020B0604020202020204" pitchFamily="34" charset="0"/>
                <a:ea typeface="Verdana"/>
                <a:cs typeface="Verdana"/>
              </a:rPr>
              <a:t>Have </a:t>
            </a:r>
            <a:r>
              <a:rPr lang="en-US" sz="1700" spc="-68" dirty="0">
                <a:latin typeface="Arial" panose="020B0604020202020204" pitchFamily="34" charset="0"/>
                <a:ea typeface="Verdana"/>
                <a:cs typeface="Verdana"/>
              </a:rPr>
              <a:t>a </a:t>
            </a:r>
            <a:r>
              <a:rPr lang="en-US" sz="1700" spc="-51" dirty="0">
                <a:latin typeface="Arial" panose="020B0604020202020204" pitchFamily="34" charset="0"/>
                <a:ea typeface="Verdana"/>
                <a:cs typeface="Verdana"/>
              </a:rPr>
              <a:t>plan </a:t>
            </a:r>
            <a:r>
              <a:rPr lang="en-US" sz="1700" spc="-37" dirty="0">
                <a:latin typeface="Arial" panose="020B0604020202020204" pitchFamily="34" charset="0"/>
                <a:ea typeface="Verdana"/>
                <a:cs typeface="Verdana"/>
              </a:rPr>
              <a:t>or </a:t>
            </a:r>
            <a:r>
              <a:rPr lang="en-US" sz="1700" spc="-82" dirty="0">
                <a:latin typeface="Arial" panose="020B0604020202020204" pitchFamily="34" charset="0"/>
                <a:ea typeface="Verdana"/>
                <a:cs typeface="Verdana"/>
              </a:rPr>
              <a:t>course </a:t>
            </a:r>
            <a:r>
              <a:rPr lang="en-US" sz="1700" spc="-24" dirty="0">
                <a:latin typeface="Arial" panose="020B0604020202020204" pitchFamily="34" charset="0"/>
                <a:ea typeface="Verdana"/>
                <a:cs typeface="Verdana"/>
              </a:rPr>
              <a:t>of </a:t>
            </a:r>
            <a:r>
              <a:rPr lang="en-US" sz="1700" spc="-44" dirty="0">
                <a:latin typeface="Arial" panose="020B0604020202020204" pitchFamily="34" charset="0"/>
                <a:ea typeface="Verdana"/>
                <a:cs typeface="Verdana"/>
              </a:rPr>
              <a:t>action </a:t>
            </a:r>
            <a:r>
              <a:rPr lang="en-US" sz="1700" spc="-7" dirty="0">
                <a:latin typeface="Arial" panose="020B0604020202020204" pitchFamily="34" charset="0"/>
                <a:ea typeface="Verdana"/>
                <a:cs typeface="Verdana"/>
              </a:rPr>
              <a:t>to </a:t>
            </a:r>
            <a:r>
              <a:rPr lang="en-US" sz="1700" spc="-61" dirty="0">
                <a:latin typeface="Arial" panose="020B0604020202020204" pitchFamily="34" charset="0"/>
                <a:ea typeface="Verdana"/>
                <a:cs typeface="Verdana"/>
              </a:rPr>
              <a:t>communicate </a:t>
            </a:r>
            <a:r>
              <a:rPr lang="en-US" sz="1700" spc="-14" dirty="0">
                <a:latin typeface="Arial" panose="020B0604020202020204" pitchFamily="34" charset="0"/>
                <a:ea typeface="Verdana"/>
                <a:cs typeface="Verdana"/>
              </a:rPr>
              <a:t>with </a:t>
            </a:r>
            <a:r>
              <a:rPr lang="en-US" sz="1700" spc="-68" dirty="0">
                <a:latin typeface="Arial" panose="020B0604020202020204" pitchFamily="34" charset="0"/>
                <a:ea typeface="Verdana"/>
                <a:cs typeface="Verdana"/>
              </a:rPr>
              <a:t>a </a:t>
            </a:r>
            <a:r>
              <a:rPr lang="en-US" sz="1700" spc="-58" dirty="0">
                <a:latin typeface="Arial" panose="020B0604020202020204" pitchFamily="34" charset="0"/>
                <a:ea typeface="Verdana"/>
                <a:cs typeface="Verdana"/>
              </a:rPr>
              <a:t>diverse </a:t>
            </a:r>
            <a:r>
              <a:rPr lang="en-US" sz="1700" spc="-44" dirty="0">
                <a:latin typeface="Arial" panose="020B0604020202020204" pitchFamily="34" charset="0"/>
                <a:ea typeface="Verdana"/>
                <a:cs typeface="Verdana"/>
              </a:rPr>
              <a:t>workforce.  Adapt </a:t>
            </a:r>
            <a:r>
              <a:rPr lang="en-US" sz="1700" spc="-7" dirty="0">
                <a:latin typeface="Arial" panose="020B0604020202020204" pitchFamily="34" charset="0"/>
                <a:ea typeface="Verdana"/>
                <a:cs typeface="Verdana"/>
              </a:rPr>
              <a:t>to </a:t>
            </a:r>
            <a:r>
              <a:rPr lang="en-US" sz="1700" spc="-65" dirty="0">
                <a:latin typeface="Arial" panose="020B0604020202020204" pitchFamily="34" charset="0"/>
                <a:ea typeface="Verdana"/>
                <a:cs typeface="Verdana"/>
              </a:rPr>
              <a:t>various </a:t>
            </a:r>
            <a:r>
              <a:rPr lang="en-US" sz="1700" spc="-34" dirty="0">
                <a:latin typeface="Arial" panose="020B0604020202020204" pitchFamily="34" charset="0"/>
                <a:ea typeface="Verdana"/>
                <a:cs typeface="Verdana"/>
              </a:rPr>
              <a:t>cultural </a:t>
            </a:r>
            <a:r>
              <a:rPr lang="en-US" sz="1700" spc="-75" dirty="0">
                <a:latin typeface="Arial" panose="020B0604020202020204" pitchFamily="34" charset="0"/>
                <a:ea typeface="Verdana"/>
                <a:cs typeface="Verdana"/>
              </a:rPr>
              <a:t>circumstances </a:t>
            </a:r>
            <a:r>
              <a:rPr lang="en-US" sz="1700" spc="-68" dirty="0">
                <a:latin typeface="Arial" panose="020B0604020202020204" pitchFamily="34" charset="0"/>
                <a:ea typeface="Verdana"/>
                <a:cs typeface="Verdana"/>
              </a:rPr>
              <a:t>and </a:t>
            </a:r>
            <a:r>
              <a:rPr lang="en-US" sz="1700" spc="-44" dirty="0">
                <a:latin typeface="Arial" panose="020B0604020202020204" pitchFamily="34" charset="0"/>
                <a:ea typeface="Verdana"/>
                <a:cs typeface="Verdana"/>
              </a:rPr>
              <a:t>situations. </a:t>
            </a:r>
            <a:r>
              <a:rPr lang="en-US" sz="1700" spc="-51" dirty="0">
                <a:latin typeface="Arial" panose="020B0604020202020204" pitchFamily="34" charset="0"/>
                <a:ea typeface="Verdana"/>
                <a:cs typeface="Verdana"/>
              </a:rPr>
              <a:t>Practice</a:t>
            </a:r>
            <a:r>
              <a:rPr lang="en-US" sz="1700" spc="-184" dirty="0">
                <a:latin typeface="Arial" panose="020B0604020202020204" pitchFamily="34" charset="0"/>
                <a:ea typeface="Verdana"/>
                <a:cs typeface="Verdana"/>
              </a:rPr>
              <a:t> </a:t>
            </a:r>
            <a:r>
              <a:rPr lang="en-US" sz="1700" spc="-48" dirty="0">
                <a:latin typeface="Arial" panose="020B0604020202020204" pitchFamily="34" charset="0"/>
                <a:ea typeface="Verdana"/>
                <a:cs typeface="Verdana"/>
              </a:rPr>
              <a:t>non-discriminatory </a:t>
            </a:r>
            <a:r>
              <a:rPr lang="en-US" sz="1700" spc="-58" dirty="0">
                <a:latin typeface="Arial" panose="020B0604020202020204" pitchFamily="34" charset="0"/>
                <a:ea typeface="Verdana"/>
                <a:cs typeface="Verdana"/>
              </a:rPr>
              <a:t>communication</a:t>
            </a:r>
            <a:r>
              <a:rPr lang="en-US" sz="1700" spc="-109" dirty="0">
                <a:latin typeface="Arial" panose="020B0604020202020204" pitchFamily="34" charset="0"/>
                <a:ea typeface="Verdana"/>
                <a:cs typeface="Verdana"/>
              </a:rPr>
              <a:t> </a:t>
            </a:r>
            <a:r>
              <a:rPr lang="en-US" sz="1700" spc="-55" dirty="0" smtClean="0">
                <a:latin typeface="Arial" panose="020B0604020202020204" pitchFamily="34" charset="0"/>
                <a:ea typeface="Verdana"/>
                <a:cs typeface="Verdana"/>
              </a:rPr>
              <a:t>skills.</a:t>
            </a:r>
            <a:r>
              <a:rPr lang="en-US" sz="1700" dirty="0">
                <a:latin typeface="Arial" panose="020B0604020202020204" pitchFamily="34" charset="0"/>
                <a:ea typeface="Verdana"/>
                <a:cs typeface="Verdana"/>
              </a:rPr>
              <a:t> </a:t>
            </a:r>
            <a:r>
              <a:rPr lang="en-US" sz="1700" spc="-85" dirty="0" smtClean="0">
                <a:latin typeface="Arial" panose="020B0604020202020204" pitchFamily="34" charset="0"/>
              </a:rPr>
              <a:t>Examples</a:t>
            </a:r>
            <a:r>
              <a:rPr lang="en-US" sz="1700" spc="-85" dirty="0">
                <a:latin typeface="Arial" panose="020B0604020202020204" pitchFamily="34" charset="0"/>
              </a:rPr>
              <a:t>:</a:t>
            </a:r>
            <a:r>
              <a:rPr lang="en-US" sz="1700" spc="-109" dirty="0">
                <a:latin typeface="Arial" panose="020B0604020202020204" pitchFamily="34" charset="0"/>
              </a:rPr>
              <a:t> </a:t>
            </a:r>
            <a:endParaRPr lang="en-US" sz="1700" spc="7" dirty="0">
              <a:latin typeface="Arial" panose="020B0604020202020204" pitchFamily="34" charset="0"/>
            </a:endParaRPr>
          </a:p>
          <a:p>
            <a:pPr marL="294409" marR="3464" indent="-285750">
              <a:lnSpc>
                <a:spcPct val="134300"/>
              </a:lnSpc>
              <a:spcBef>
                <a:spcPts val="774"/>
              </a:spcBef>
              <a:tabLst>
                <a:tab pos="164085" algn="l"/>
                <a:tab pos="164518" algn="l"/>
              </a:tabLst>
            </a:pPr>
            <a:r>
              <a:rPr lang="en-US" sz="1700" spc="-7" dirty="0">
                <a:latin typeface="Arial" panose="020B0604020202020204" pitchFamily="34" charset="0"/>
              </a:rPr>
              <a:t>My</a:t>
            </a:r>
            <a:r>
              <a:rPr lang="en-US" sz="1700" spc="-106" dirty="0">
                <a:latin typeface="Arial" panose="020B0604020202020204" pitchFamily="34" charset="0"/>
              </a:rPr>
              <a:t> </a:t>
            </a:r>
            <a:r>
              <a:rPr lang="en-US" sz="1700" spc="-51" dirty="0">
                <a:latin typeface="Arial" panose="020B0604020202020204" pitchFamily="34" charset="0"/>
              </a:rPr>
              <a:t>plan</a:t>
            </a:r>
            <a:r>
              <a:rPr lang="en-US" sz="1700" spc="-102" dirty="0">
                <a:latin typeface="Arial" panose="020B0604020202020204" pitchFamily="34" charset="0"/>
              </a:rPr>
              <a:t> </a:t>
            </a:r>
            <a:r>
              <a:rPr lang="en-US" sz="1700" spc="-85" dirty="0">
                <a:latin typeface="Arial" panose="020B0604020202020204" pitchFamily="34" charset="0"/>
              </a:rPr>
              <a:t>is</a:t>
            </a:r>
            <a:r>
              <a:rPr lang="en-US" sz="1700" spc="-102" dirty="0">
                <a:latin typeface="Arial" panose="020B0604020202020204" pitchFamily="34" charset="0"/>
              </a:rPr>
              <a:t> </a:t>
            </a:r>
            <a:r>
              <a:rPr lang="en-US" sz="1700" spc="-27" dirty="0">
                <a:latin typeface="Arial" panose="020B0604020202020204" pitchFamily="34" charset="0"/>
              </a:rPr>
              <a:t>not</a:t>
            </a:r>
            <a:r>
              <a:rPr lang="en-US" sz="1700" spc="-106" dirty="0">
                <a:latin typeface="Arial" panose="020B0604020202020204" pitchFamily="34" charset="0"/>
              </a:rPr>
              <a:t> </a:t>
            </a:r>
            <a:r>
              <a:rPr lang="en-US" sz="1700" spc="-7" dirty="0">
                <a:latin typeface="Arial" panose="020B0604020202020204" pitchFamily="34" charset="0"/>
              </a:rPr>
              <a:t>to</a:t>
            </a:r>
            <a:r>
              <a:rPr lang="en-US" sz="1700" spc="-102" dirty="0">
                <a:latin typeface="Arial" panose="020B0604020202020204" pitchFamily="34" charset="0"/>
              </a:rPr>
              <a:t> </a:t>
            </a:r>
            <a:r>
              <a:rPr lang="en-US" sz="1700" spc="-75" dirty="0">
                <a:latin typeface="Arial" panose="020B0604020202020204" pitchFamily="34" charset="0"/>
              </a:rPr>
              <a:t>engage</a:t>
            </a:r>
            <a:r>
              <a:rPr lang="en-US" sz="1700" spc="-102" dirty="0">
                <a:latin typeface="Arial" panose="020B0604020202020204" pitchFamily="34" charset="0"/>
              </a:rPr>
              <a:t> </a:t>
            </a:r>
            <a:r>
              <a:rPr lang="en-US" sz="1700" spc="-34" dirty="0">
                <a:latin typeface="Arial" panose="020B0604020202020204" pitchFamily="34" charset="0"/>
              </a:rPr>
              <a:t>in</a:t>
            </a:r>
            <a:r>
              <a:rPr lang="en-US" sz="1700" spc="-102" dirty="0">
                <a:latin typeface="Arial" panose="020B0604020202020204" pitchFamily="34" charset="0"/>
              </a:rPr>
              <a:t> </a:t>
            </a:r>
            <a:r>
              <a:rPr lang="en-US" sz="1700" spc="-61" dirty="0">
                <a:latin typeface="Arial" panose="020B0604020202020204" pitchFamily="34" charset="0"/>
              </a:rPr>
              <a:t>demeaning</a:t>
            </a:r>
            <a:r>
              <a:rPr lang="en-US" sz="1700" spc="-106" dirty="0">
                <a:latin typeface="Arial" panose="020B0604020202020204" pitchFamily="34" charset="0"/>
              </a:rPr>
              <a:t> </a:t>
            </a:r>
            <a:r>
              <a:rPr lang="en-US" sz="1700" spc="-14" dirty="0">
                <a:latin typeface="Arial" panose="020B0604020202020204" pitchFamily="34" charset="0"/>
              </a:rPr>
              <a:t>talk  </a:t>
            </a:r>
            <a:r>
              <a:rPr lang="en-US" sz="1700" spc="-34" dirty="0">
                <a:latin typeface="Arial" panose="020B0604020202020204" pitchFamily="34" charset="0"/>
              </a:rPr>
              <a:t>toward </a:t>
            </a:r>
            <a:r>
              <a:rPr lang="en-US" sz="1700" spc="-68" dirty="0">
                <a:latin typeface="Arial" panose="020B0604020202020204" pitchFamily="34" charset="0"/>
              </a:rPr>
              <a:t>a </a:t>
            </a:r>
            <a:r>
              <a:rPr lang="en-US" sz="1700" spc="-34" dirty="0">
                <a:latin typeface="Arial" panose="020B0604020202020204" pitchFamily="34" charset="0"/>
              </a:rPr>
              <a:t>team</a:t>
            </a:r>
            <a:r>
              <a:rPr lang="en-US" sz="1700" spc="-222" dirty="0">
                <a:latin typeface="Arial" panose="020B0604020202020204" pitchFamily="34" charset="0"/>
              </a:rPr>
              <a:t> </a:t>
            </a:r>
            <a:r>
              <a:rPr lang="en-US" sz="1700" spc="-58" dirty="0">
                <a:latin typeface="Arial" panose="020B0604020202020204" pitchFamily="34" charset="0"/>
              </a:rPr>
              <a:t>member.</a:t>
            </a:r>
          </a:p>
          <a:p>
            <a:pPr marL="294409" indent="-285750">
              <a:lnSpc>
                <a:spcPct val="100000"/>
              </a:lnSpc>
              <a:spcBef>
                <a:spcPts val="1278"/>
              </a:spcBef>
              <a:tabLst>
                <a:tab pos="164085" algn="l"/>
                <a:tab pos="164518" algn="l"/>
              </a:tabLst>
            </a:pPr>
            <a:r>
              <a:rPr lang="en-US" sz="1700" spc="-7" dirty="0">
                <a:latin typeface="Arial" panose="020B0604020202020204" pitchFamily="34" charset="0"/>
              </a:rPr>
              <a:t>My</a:t>
            </a:r>
            <a:r>
              <a:rPr lang="en-US" sz="1700" spc="-109" dirty="0">
                <a:latin typeface="Arial" panose="020B0604020202020204" pitchFamily="34" charset="0"/>
              </a:rPr>
              <a:t> </a:t>
            </a:r>
            <a:r>
              <a:rPr lang="en-US" sz="1700" spc="-51" dirty="0">
                <a:latin typeface="Arial" panose="020B0604020202020204" pitchFamily="34" charset="0"/>
              </a:rPr>
              <a:t>plan</a:t>
            </a:r>
            <a:r>
              <a:rPr lang="en-US" sz="1700" spc="-106" dirty="0">
                <a:latin typeface="Arial" panose="020B0604020202020204" pitchFamily="34" charset="0"/>
              </a:rPr>
              <a:t> </a:t>
            </a:r>
            <a:r>
              <a:rPr lang="en-US" sz="1700" spc="-85" dirty="0">
                <a:latin typeface="Arial" panose="020B0604020202020204" pitchFamily="34" charset="0"/>
              </a:rPr>
              <a:t>is</a:t>
            </a:r>
            <a:r>
              <a:rPr lang="en-US" sz="1700" spc="-109" dirty="0">
                <a:latin typeface="Arial" panose="020B0604020202020204" pitchFamily="34" charset="0"/>
              </a:rPr>
              <a:t> </a:t>
            </a:r>
            <a:r>
              <a:rPr lang="en-US" sz="1700" spc="-7" dirty="0">
                <a:latin typeface="Arial" panose="020B0604020202020204" pitchFamily="34" charset="0"/>
              </a:rPr>
              <a:t>to</a:t>
            </a:r>
            <a:r>
              <a:rPr lang="en-US" sz="1700" spc="-106" dirty="0">
                <a:latin typeface="Arial" panose="020B0604020202020204" pitchFamily="34" charset="0"/>
              </a:rPr>
              <a:t> </a:t>
            </a:r>
            <a:r>
              <a:rPr lang="en-US" sz="1700" spc="-37" dirty="0">
                <a:latin typeface="Arial" panose="020B0604020202020204" pitchFamily="34" charset="0"/>
              </a:rPr>
              <a:t>listen</a:t>
            </a:r>
            <a:r>
              <a:rPr lang="en-US" sz="1700" spc="-106" dirty="0">
                <a:latin typeface="Arial" panose="020B0604020202020204" pitchFamily="34" charset="0"/>
              </a:rPr>
              <a:t> </a:t>
            </a:r>
            <a:r>
              <a:rPr lang="en-US" sz="1700" spc="-55" dirty="0">
                <a:latin typeface="Arial" panose="020B0604020202020204" pitchFamily="34" charset="0"/>
              </a:rPr>
              <a:t>more</a:t>
            </a:r>
            <a:r>
              <a:rPr lang="en-US" sz="1700" spc="-109" dirty="0">
                <a:latin typeface="Arial" panose="020B0604020202020204" pitchFamily="34" charset="0"/>
              </a:rPr>
              <a:t> </a:t>
            </a:r>
            <a:r>
              <a:rPr lang="en-US" sz="1700" spc="-37" dirty="0">
                <a:latin typeface="Arial" panose="020B0604020202020204" pitchFamily="34" charset="0"/>
              </a:rPr>
              <a:t>carefully</a:t>
            </a:r>
          </a:p>
          <a:p>
            <a:pPr marL="294640" marR="663575" indent="-285750">
              <a:lnSpc>
                <a:spcPct val="134300"/>
              </a:lnSpc>
              <a:spcBef>
                <a:spcPts val="770"/>
              </a:spcBef>
              <a:tabLst>
                <a:tab pos="164085" algn="l"/>
                <a:tab pos="164518" algn="l"/>
              </a:tabLst>
            </a:pPr>
            <a:r>
              <a:rPr lang="en-US" sz="1700" spc="-7" dirty="0">
                <a:latin typeface="Arial" panose="020B0604020202020204" pitchFamily="34" charset="0"/>
                <a:ea typeface="Verdana"/>
                <a:cs typeface="Verdana"/>
              </a:rPr>
              <a:t>My</a:t>
            </a:r>
            <a:r>
              <a:rPr lang="en-US" sz="1700" spc="-109" dirty="0">
                <a:latin typeface="Arial" panose="020B0604020202020204" pitchFamily="34" charset="0"/>
                <a:ea typeface="Verdana"/>
                <a:cs typeface="Verdana"/>
              </a:rPr>
              <a:t> </a:t>
            </a:r>
            <a:r>
              <a:rPr lang="en-US" sz="1700" spc="-51" dirty="0">
                <a:latin typeface="Arial" panose="020B0604020202020204" pitchFamily="34" charset="0"/>
                <a:ea typeface="Verdana"/>
                <a:cs typeface="Verdana"/>
              </a:rPr>
              <a:t>plan</a:t>
            </a:r>
            <a:r>
              <a:rPr lang="en-US" sz="1700" spc="-106" dirty="0">
                <a:latin typeface="Arial" panose="020B0604020202020204" pitchFamily="34" charset="0"/>
                <a:ea typeface="Verdana"/>
                <a:cs typeface="Verdana"/>
              </a:rPr>
              <a:t> </a:t>
            </a:r>
            <a:r>
              <a:rPr lang="en-US" sz="1700" spc="-85" dirty="0">
                <a:latin typeface="Arial" panose="020B0604020202020204" pitchFamily="34" charset="0"/>
                <a:ea typeface="Verdana"/>
                <a:cs typeface="Verdana"/>
              </a:rPr>
              <a:t>is</a:t>
            </a:r>
            <a:r>
              <a:rPr lang="en-US" sz="1700" spc="-106" dirty="0">
                <a:latin typeface="Arial" panose="020B0604020202020204" pitchFamily="34" charset="0"/>
                <a:ea typeface="Verdana"/>
                <a:cs typeface="Verdana"/>
              </a:rPr>
              <a:t> </a:t>
            </a:r>
            <a:r>
              <a:rPr lang="en-US" sz="1700" spc="-7" dirty="0">
                <a:latin typeface="Arial" panose="020B0604020202020204" pitchFamily="34" charset="0"/>
                <a:ea typeface="Verdana"/>
                <a:cs typeface="Verdana"/>
              </a:rPr>
              <a:t>to</a:t>
            </a:r>
            <a:r>
              <a:rPr lang="en-US" sz="1700" spc="-106" dirty="0">
                <a:latin typeface="Arial" panose="020B0604020202020204" pitchFamily="34" charset="0"/>
                <a:ea typeface="Verdana"/>
                <a:cs typeface="Verdana"/>
              </a:rPr>
              <a:t> </a:t>
            </a:r>
            <a:r>
              <a:rPr lang="en-US" sz="1700" spc="-65" dirty="0">
                <a:latin typeface="Arial" panose="020B0604020202020204" pitchFamily="34" charset="0"/>
                <a:ea typeface="Verdana"/>
                <a:cs typeface="Verdana"/>
              </a:rPr>
              <a:t>pay</a:t>
            </a:r>
            <a:r>
              <a:rPr lang="en-US" sz="1700" spc="-106" dirty="0">
                <a:latin typeface="Arial" panose="020B0604020202020204" pitchFamily="34" charset="0"/>
                <a:ea typeface="Verdana"/>
                <a:cs typeface="Verdana"/>
              </a:rPr>
              <a:t> </a:t>
            </a:r>
            <a:r>
              <a:rPr lang="en-US" sz="1700" spc="-17" dirty="0">
                <a:latin typeface="Arial" panose="020B0604020202020204" pitchFamily="34" charset="0"/>
                <a:ea typeface="Verdana"/>
                <a:cs typeface="Verdana"/>
              </a:rPr>
              <a:t>attention</a:t>
            </a:r>
            <a:r>
              <a:rPr lang="en-US" sz="1700" spc="-106" dirty="0">
                <a:latin typeface="Arial" panose="020B0604020202020204" pitchFamily="34" charset="0"/>
                <a:ea typeface="Verdana"/>
                <a:cs typeface="Verdana"/>
              </a:rPr>
              <a:t> </a:t>
            </a:r>
            <a:r>
              <a:rPr lang="en-US" sz="1700" spc="-7" dirty="0">
                <a:latin typeface="Arial" panose="020B0604020202020204" pitchFamily="34" charset="0"/>
                <a:ea typeface="Verdana"/>
                <a:cs typeface="Verdana"/>
              </a:rPr>
              <a:t>to</a:t>
            </a:r>
            <a:r>
              <a:rPr lang="en-US" sz="1700" spc="-106" dirty="0">
                <a:latin typeface="Arial" panose="020B0604020202020204" pitchFamily="34" charset="0"/>
                <a:ea typeface="Verdana"/>
                <a:cs typeface="Verdana"/>
              </a:rPr>
              <a:t> </a:t>
            </a:r>
            <a:r>
              <a:rPr lang="en-US" sz="1700" spc="-68" dirty="0">
                <a:latin typeface="Arial" panose="020B0604020202020204" pitchFamily="34" charset="0"/>
                <a:ea typeface="Verdana"/>
                <a:cs typeface="Verdana"/>
              </a:rPr>
              <a:t>my </a:t>
            </a:r>
            <a:r>
              <a:rPr lang="en-US" sz="1700" spc="-72" dirty="0">
                <a:latin typeface="Arial" panose="020B0604020202020204" pitchFamily="34" charset="0"/>
                <a:ea typeface="Verdana"/>
                <a:cs typeface="Verdana"/>
              </a:rPr>
              <a:t>assumptions.</a:t>
            </a:r>
          </a:p>
          <a:p>
            <a:pPr marL="294640" marR="577215" indent="-285750">
              <a:lnSpc>
                <a:spcPct val="134300"/>
              </a:lnSpc>
              <a:spcBef>
                <a:spcPts val="774"/>
              </a:spcBef>
              <a:tabLst>
                <a:tab pos="164085" algn="l"/>
                <a:tab pos="164518" algn="l"/>
              </a:tabLst>
            </a:pPr>
            <a:r>
              <a:rPr lang="en-US" sz="1700" spc="-7" dirty="0">
                <a:latin typeface="Arial" panose="020B0604020202020204" pitchFamily="34" charset="0"/>
                <a:ea typeface="Verdana"/>
                <a:cs typeface="Verdana"/>
              </a:rPr>
              <a:t>My</a:t>
            </a:r>
            <a:r>
              <a:rPr lang="en-US" sz="1700" spc="-109" dirty="0">
                <a:latin typeface="Arial" panose="020B0604020202020204" pitchFamily="34" charset="0"/>
                <a:ea typeface="Verdana"/>
                <a:cs typeface="Verdana"/>
              </a:rPr>
              <a:t> </a:t>
            </a:r>
            <a:r>
              <a:rPr lang="en-US" sz="1700" spc="-51" dirty="0">
                <a:latin typeface="Arial" panose="020B0604020202020204" pitchFamily="34" charset="0"/>
                <a:ea typeface="Verdana"/>
                <a:cs typeface="Verdana"/>
              </a:rPr>
              <a:t>plan</a:t>
            </a:r>
            <a:r>
              <a:rPr lang="en-US" sz="1700" spc="-109" dirty="0">
                <a:latin typeface="Arial" panose="020B0604020202020204" pitchFamily="34" charset="0"/>
                <a:ea typeface="Verdana"/>
                <a:cs typeface="Verdana"/>
              </a:rPr>
              <a:t> </a:t>
            </a:r>
            <a:r>
              <a:rPr lang="en-US" sz="1700" spc="-85" dirty="0">
                <a:latin typeface="Arial" panose="020B0604020202020204" pitchFamily="34" charset="0"/>
                <a:ea typeface="Verdana"/>
                <a:cs typeface="Verdana"/>
              </a:rPr>
              <a:t>is</a:t>
            </a:r>
            <a:r>
              <a:rPr lang="en-US" sz="1700" spc="-106" dirty="0">
                <a:latin typeface="Arial" panose="020B0604020202020204" pitchFamily="34" charset="0"/>
                <a:ea typeface="Verdana"/>
                <a:cs typeface="Verdana"/>
              </a:rPr>
              <a:t> </a:t>
            </a:r>
            <a:r>
              <a:rPr lang="en-US" sz="1700" spc="-7" dirty="0">
                <a:latin typeface="Arial" panose="020B0604020202020204" pitchFamily="34" charset="0"/>
                <a:ea typeface="Verdana"/>
                <a:cs typeface="Verdana"/>
              </a:rPr>
              <a:t>to</a:t>
            </a:r>
            <a:r>
              <a:rPr lang="en-US" sz="1700" spc="-109" dirty="0">
                <a:latin typeface="Arial" panose="020B0604020202020204" pitchFamily="34" charset="0"/>
                <a:ea typeface="Verdana"/>
                <a:cs typeface="Verdana"/>
              </a:rPr>
              <a:t> </a:t>
            </a:r>
            <a:r>
              <a:rPr lang="en-US" sz="1700" spc="-14" dirty="0">
                <a:latin typeface="Arial" panose="020B0604020202020204" pitchFamily="34" charset="0"/>
                <a:ea typeface="Verdana"/>
                <a:cs typeface="Verdana"/>
              </a:rPr>
              <a:t>interrupt</a:t>
            </a:r>
            <a:r>
              <a:rPr lang="en-US" sz="1700" spc="-106" dirty="0">
                <a:latin typeface="Arial" panose="020B0604020202020204" pitchFamily="34" charset="0"/>
                <a:ea typeface="Verdana"/>
                <a:cs typeface="Verdana"/>
              </a:rPr>
              <a:t> </a:t>
            </a:r>
            <a:r>
              <a:rPr lang="en-US" sz="1700" spc="-44" dirty="0">
                <a:latin typeface="Arial" panose="020B0604020202020204" pitchFamily="34" charset="0"/>
                <a:ea typeface="Verdana"/>
                <a:cs typeface="Verdana"/>
              </a:rPr>
              <a:t>derogatory </a:t>
            </a:r>
            <a:r>
              <a:rPr lang="en-US" sz="1700" spc="-58" dirty="0">
                <a:latin typeface="Arial" panose="020B0604020202020204" pitchFamily="34" charset="0"/>
                <a:ea typeface="Verdana"/>
                <a:cs typeface="Verdana"/>
              </a:rPr>
              <a:t>communication</a:t>
            </a:r>
          </a:p>
        </p:txBody>
      </p:sp>
    </p:spTree>
    <p:custDataLst>
      <p:tags r:id="rId1"/>
    </p:custDataLst>
    <p:extLst>
      <p:ext uri="{BB962C8B-B14F-4D97-AF65-F5344CB8AC3E}">
        <p14:creationId xmlns:p14="http://schemas.microsoft.com/office/powerpoint/2010/main" val="101584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884" y="847366"/>
            <a:ext cx="8855470" cy="569193"/>
          </a:xfrm>
        </p:spPr>
        <p:txBody>
          <a:bodyPr/>
          <a:lstStyle/>
          <a:p>
            <a:r>
              <a:rPr lang="en-US" dirty="0">
                <a:latin typeface="Arial" panose="020B0604020202020204" pitchFamily="34" charset="0"/>
              </a:rPr>
              <a:t>Negotiate</a:t>
            </a:r>
          </a:p>
        </p:txBody>
      </p:sp>
      <p:pic>
        <p:nvPicPr>
          <p:cNvPr id="6" name="Picture Placeholder 5"/>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l="251" r="251"/>
          <a:stretch>
            <a:fillRect/>
          </a:stretch>
        </p:blipFill>
        <p:spPr/>
      </p:pic>
      <p:pic>
        <p:nvPicPr>
          <p:cNvPr id="11" name="Picture Placeholder 10">
            <a:extLst>
              <a:ext uri="{FF2B5EF4-FFF2-40B4-BE49-F238E27FC236}">
                <a16:creationId xmlns:a16="http://schemas.microsoft.com/office/drawing/2014/main" id="{27D91292-9ACB-0A4C-B1D9-F8940CA7D318}"/>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a:xfrm>
            <a:off x="0" y="2887322"/>
            <a:ext cx="12192431" cy="3970678"/>
          </a:xfrm>
        </p:spPr>
      </p:pic>
      <p:sp>
        <p:nvSpPr>
          <p:cNvPr id="8" name="Content Placeholder 1">
            <a:extLst>
              <a:ext uri="{FF2B5EF4-FFF2-40B4-BE49-F238E27FC236}">
                <a16:creationId xmlns:a16="http://schemas.microsoft.com/office/drawing/2014/main" id="{B1264826-4EE0-EF44-8ABC-8CBA5AE76AB5}"/>
              </a:ext>
            </a:extLst>
          </p:cNvPr>
          <p:cNvSpPr txBox="1">
            <a:spLocks/>
          </p:cNvSpPr>
          <p:nvPr/>
        </p:nvSpPr>
        <p:spPr>
          <a:xfrm>
            <a:off x="772530" y="1298576"/>
            <a:ext cx="10017280" cy="240215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1300" marR="82550">
              <a:lnSpc>
                <a:spcPct val="150000"/>
              </a:lnSpc>
              <a:spcBef>
                <a:spcPts val="320"/>
              </a:spcBef>
              <a:tabLst>
                <a:tab pos="240665" algn="l"/>
                <a:tab pos="241300" algn="l"/>
              </a:tabLst>
            </a:pPr>
            <a:r>
              <a:rPr lang="en-US" sz="1600" dirty="0">
                <a:latin typeface="Arial" panose="020B0604020202020204" pitchFamily="34" charset="0"/>
                <a:cs typeface="Gill Sans" charset="0"/>
              </a:rPr>
              <a:t>Work it out: Come to terms and find a way over or through tense moments. Explore different communication paths.</a:t>
            </a:r>
          </a:p>
          <a:p>
            <a:pPr marL="241300" marR="5080">
              <a:lnSpc>
                <a:spcPct val="150000"/>
              </a:lnSpc>
              <a:spcBef>
                <a:spcPts val="1130"/>
              </a:spcBef>
              <a:tabLst>
                <a:tab pos="240665" algn="l"/>
                <a:tab pos="241300" algn="l"/>
              </a:tabLst>
            </a:pPr>
            <a:r>
              <a:rPr lang="en-US" sz="1600" dirty="0">
                <a:latin typeface="Arial" panose="020B0604020202020204" pitchFamily="34" charset="0"/>
                <a:cs typeface="Gill Sans" charset="0"/>
              </a:rPr>
              <a:t>Ignoring and dismissing the situation may not improve the situation. When tensions arise safely* address the issue and explore solutions.</a:t>
            </a:r>
          </a:p>
          <a:p>
            <a:pPr marL="241300" marR="407670">
              <a:lnSpc>
                <a:spcPct val="150000"/>
              </a:lnSpc>
              <a:spcBef>
                <a:spcPts val="1135"/>
              </a:spcBef>
              <a:tabLst>
                <a:tab pos="240665" algn="l"/>
                <a:tab pos="241300" algn="l"/>
              </a:tabLst>
            </a:pPr>
            <a:r>
              <a:rPr lang="en-US" sz="1600" dirty="0">
                <a:latin typeface="Arial" panose="020B0604020202020204" pitchFamily="34" charset="0"/>
                <a:cs typeface="Gill Sans" charset="0"/>
              </a:rPr>
              <a:t>Negotiation is about understanding another’s perspective.  Ask questions in a respectful way.</a:t>
            </a:r>
          </a:p>
          <a:p>
            <a:endParaRPr lang="en-US" sz="1600" dirty="0">
              <a:latin typeface="Arial" panose="020B0604020202020204" pitchFamily="34" charset="0"/>
            </a:endParaRPr>
          </a:p>
        </p:txBody>
      </p:sp>
    </p:spTree>
    <p:custDataLst>
      <p:tags r:id="rId1"/>
    </p:custDataLst>
    <p:extLst>
      <p:ext uri="{BB962C8B-B14F-4D97-AF65-F5344CB8AC3E}">
        <p14:creationId xmlns:p14="http://schemas.microsoft.com/office/powerpoint/2010/main" val="4072371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 name="ARTICULATE_SLIDE_COUNT" val="21"/>
  <p:tag name="ARTICULATE_DESIGN_ID_OFFICE THEME" val="nJi37cDZ"/>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9041</TotalTime>
  <Words>1584</Words>
  <Application>Microsoft Office PowerPoint</Application>
  <PresentationFormat>Widescreen</PresentationFormat>
  <Paragraphs>138</Paragraphs>
  <Slides>21</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Arial</vt:lpstr>
      <vt:lpstr>Calibri</vt:lpstr>
      <vt:lpstr>Calibri Light</vt:lpstr>
      <vt:lpstr>Courier New</vt:lpstr>
      <vt:lpstr>Gill Sans</vt:lpstr>
      <vt:lpstr>Gill Sans Light</vt:lpstr>
      <vt:lpstr>Stratum2 Regular</vt:lpstr>
      <vt:lpstr>Times</vt:lpstr>
      <vt:lpstr>Times New Roman</vt:lpstr>
      <vt:lpstr>Verdana</vt:lpstr>
      <vt:lpstr>Office Theme</vt:lpstr>
      <vt:lpstr>Custom Design</vt:lpstr>
      <vt:lpstr>MODULE 3 THE RIGHT TOOL AT THE RIGHT TIME:  WHAT DIFFERENCE DOES “DIFFERENCE” MAKE?</vt:lpstr>
      <vt:lpstr>PowerPoint Presentation</vt:lpstr>
      <vt:lpstr>PowerPoint Presentation</vt:lpstr>
      <vt:lpstr>PowerPoint Presentation</vt:lpstr>
      <vt:lpstr>PowerPoint Presentation</vt:lpstr>
      <vt:lpstr>Evaluate</vt:lpstr>
      <vt:lpstr>PowerPoint Presentation</vt:lpstr>
      <vt:lpstr>Navigate</vt:lpstr>
      <vt:lpstr>Negotiate</vt:lpstr>
      <vt:lpstr>PowerPoint Presentation</vt:lpstr>
      <vt:lpstr>PowerPoint Presentation</vt:lpstr>
      <vt:lpstr>BREAKOUT GROUPS…. REPORT BACK</vt:lpstr>
      <vt:lpstr>PowerPoint Presentation</vt:lpstr>
      <vt:lpstr>PowerPoint Presentation</vt:lpstr>
      <vt:lpstr>BREAKOUT GROUPS…. REPORT BACK</vt:lpstr>
      <vt:lpstr>Civility</vt:lpstr>
      <vt:lpstr>BREAKOUT GROUPS…. REPORT BACK</vt:lpstr>
      <vt:lpstr>Questions: </vt:lpstr>
      <vt:lpstr>The best communication  tools are awareness of our own culture and respect for  others.</vt:lpstr>
      <vt:lpstr>Activity: Where do you stand?</vt:lpstr>
      <vt:lpstr>THANK YOU</vt:lpstr>
    </vt:vector>
  </TitlesOfParts>
  <Company>Oregon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 Services</dc:creator>
  <cp:lastModifiedBy>Buzzard, John</cp:lastModifiedBy>
  <cp:revision>317</cp:revision>
  <dcterms:created xsi:type="dcterms:W3CDTF">2017-12-19T21:24:25Z</dcterms:created>
  <dcterms:modified xsi:type="dcterms:W3CDTF">2021-02-26T18:44:01Z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530515E4-7DCB-4D18-AF15-D46C60D09F12</vt:lpwstr>
  </property>
  <property fmtid="{D5CDD505-2E9C-101B-9397-08002B2CF9AE}" pid="3" name="ArticulatePath">
    <vt:lpwstr>beaver_template</vt:lpwstr>
  </property>
</Properties>
</file>